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4"/>
  </p:notesMasterIdLst>
  <p:sldIdLst>
    <p:sldId id="256" r:id="rId2"/>
    <p:sldId id="258" r:id="rId3"/>
    <p:sldId id="259" r:id="rId4"/>
    <p:sldId id="260" r:id="rId5"/>
    <p:sldId id="261" r:id="rId6"/>
    <p:sldId id="262" r:id="rId7"/>
    <p:sldId id="263" r:id="rId8"/>
    <p:sldId id="265" r:id="rId9"/>
    <p:sldId id="267" r:id="rId10"/>
    <p:sldId id="266" r:id="rId11"/>
    <p:sldId id="264" r:id="rId12"/>
    <p:sldId id="268" r:id="rId13"/>
  </p:sldIdLst>
  <p:sldSz cx="9144000" cy="5143500" type="screen16x9"/>
  <p:notesSz cx="6858000" cy="9144000"/>
  <p:embeddedFontLst>
    <p:embeddedFont>
      <p:font typeface="Sawarabi Mincho" panose="020B0604020202020204" charset="-128"/>
      <p:regular r:id="rId15"/>
    </p:embeddedFont>
    <p:embeddedFont>
      <p:font typeface="DM Sans"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E3533-0727-4ED9-9246-D3A652C6D8C2}">
  <a:tblStyle styleId="{83CE3533-0727-4ED9-9246-D3A652C6D8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Hong Yi" userId="ccc66450af79773e" providerId="LiveId" clId="{E61B8920-8E6B-4C28-8787-F5FBE6807603}"/>
    <pc:docChg chg="undo redo custSel addSld delSld modSld sldOrd addMainMaster delMainMaster">
      <pc:chgData name="Lee Hong Yi" userId="ccc66450af79773e" providerId="LiveId" clId="{E61B8920-8E6B-4C28-8787-F5FBE6807603}" dt="2023-11-26T14:53:29.492" v="5050" actId="1076"/>
      <pc:docMkLst>
        <pc:docMk/>
      </pc:docMkLst>
      <pc:sldChg chg="addSp delSp modSp mod">
        <pc:chgData name="Lee Hong Yi" userId="ccc66450af79773e" providerId="LiveId" clId="{E61B8920-8E6B-4C28-8787-F5FBE6807603}" dt="2023-11-25T18:21:12.935" v="161" actId="14100"/>
        <pc:sldMkLst>
          <pc:docMk/>
          <pc:sldMk cId="0" sldId="256"/>
        </pc:sldMkLst>
        <pc:spChg chg="add del mod">
          <ac:chgData name="Lee Hong Yi" userId="ccc66450af79773e" providerId="LiveId" clId="{E61B8920-8E6B-4C28-8787-F5FBE6807603}" dt="2023-11-25T18:19:39.321" v="68" actId="478"/>
          <ac:spMkLst>
            <pc:docMk/>
            <pc:sldMk cId="0" sldId="256"/>
            <ac:spMk id="3" creationId="{6A10A71F-50C7-38C4-9EF5-F248DD5FEB54}"/>
          </ac:spMkLst>
        </pc:spChg>
        <pc:spChg chg="add del mod">
          <ac:chgData name="Lee Hong Yi" userId="ccc66450af79773e" providerId="LiveId" clId="{E61B8920-8E6B-4C28-8787-F5FBE6807603}" dt="2023-11-25T18:20:48.505" v="133" actId="478"/>
          <ac:spMkLst>
            <pc:docMk/>
            <pc:sldMk cId="0" sldId="256"/>
            <ac:spMk id="4" creationId="{FF660CF6-2A46-4EFA-7466-580F030E4494}"/>
          </ac:spMkLst>
        </pc:spChg>
        <pc:spChg chg="mod">
          <ac:chgData name="Lee Hong Yi" userId="ccc66450af79773e" providerId="LiveId" clId="{E61B8920-8E6B-4C28-8787-F5FBE6807603}" dt="2023-11-25T18:21:12.935" v="161" actId="14100"/>
          <ac:spMkLst>
            <pc:docMk/>
            <pc:sldMk cId="0" sldId="256"/>
            <ac:spMk id="140" creationId="{00000000-0000-0000-0000-000000000000}"/>
          </ac:spMkLst>
        </pc:spChg>
        <pc:spChg chg="mod">
          <ac:chgData name="Lee Hong Yi" userId="ccc66450af79773e" providerId="LiveId" clId="{E61B8920-8E6B-4C28-8787-F5FBE6807603}" dt="2023-11-25T18:19:34.460" v="64" actId="404"/>
          <ac:spMkLst>
            <pc:docMk/>
            <pc:sldMk cId="0" sldId="256"/>
            <ac:spMk id="141" creationId="{00000000-0000-0000-0000-000000000000}"/>
          </ac:spMkLst>
        </pc:spChg>
        <pc:spChg chg="del mod">
          <ac:chgData name="Lee Hong Yi" userId="ccc66450af79773e" providerId="LiveId" clId="{E61B8920-8E6B-4C28-8787-F5FBE6807603}" dt="2023-11-25T18:19:37.321" v="66" actId="478"/>
          <ac:spMkLst>
            <pc:docMk/>
            <pc:sldMk cId="0" sldId="256"/>
            <ac:spMk id="142" creationId="{00000000-0000-0000-0000-000000000000}"/>
          </ac:spMkLst>
        </pc:spChg>
        <pc:spChg chg="del mod">
          <ac:chgData name="Lee Hong Yi" userId="ccc66450af79773e" providerId="LiveId" clId="{E61B8920-8E6B-4C28-8787-F5FBE6807603}" dt="2023-11-25T18:19:02.764" v="22" actId="478"/>
          <ac:spMkLst>
            <pc:docMk/>
            <pc:sldMk cId="0" sldId="256"/>
            <ac:spMk id="144" creationId="{00000000-0000-0000-0000-000000000000}"/>
          </ac:spMkLst>
        </pc:spChg>
        <pc:spChg chg="del mod">
          <ac:chgData name="Lee Hong Yi" userId="ccc66450af79773e" providerId="LiveId" clId="{E61B8920-8E6B-4C28-8787-F5FBE6807603}" dt="2023-11-25T18:19:04.931" v="25" actId="478"/>
          <ac:spMkLst>
            <pc:docMk/>
            <pc:sldMk cId="0" sldId="256"/>
            <ac:spMk id="145" creationId="{00000000-0000-0000-0000-000000000000}"/>
          </ac:spMkLst>
        </pc:spChg>
        <pc:spChg chg="mod">
          <ac:chgData name="Lee Hong Yi" userId="ccc66450af79773e" providerId="LiveId" clId="{E61B8920-8E6B-4C28-8787-F5FBE6807603}" dt="2023-11-25T18:21:10.205" v="160" actId="1076"/>
          <ac:spMkLst>
            <pc:docMk/>
            <pc:sldMk cId="0" sldId="256"/>
            <ac:spMk id="146" creationId="{00000000-0000-0000-0000-000000000000}"/>
          </ac:spMkLst>
        </pc:spChg>
        <pc:spChg chg="del mod">
          <ac:chgData name="Lee Hong Yi" userId="ccc66450af79773e" providerId="LiveId" clId="{E61B8920-8E6B-4C28-8787-F5FBE6807603}" dt="2023-11-25T18:19:10.911" v="31" actId="478"/>
          <ac:spMkLst>
            <pc:docMk/>
            <pc:sldMk cId="0" sldId="256"/>
            <ac:spMk id="147" creationId="{00000000-0000-0000-0000-000000000000}"/>
          </ac:spMkLst>
        </pc:spChg>
        <pc:cxnChg chg="mod">
          <ac:chgData name="Lee Hong Yi" userId="ccc66450af79773e" providerId="LiveId" clId="{E61B8920-8E6B-4C28-8787-F5FBE6807603}" dt="2023-11-25T18:21:05.175" v="157" actId="1076"/>
          <ac:cxnSpMkLst>
            <pc:docMk/>
            <pc:sldMk cId="0" sldId="256"/>
            <ac:cxnSpMk id="143" creationId="{00000000-0000-0000-0000-000000000000}"/>
          </ac:cxnSpMkLst>
        </pc:cxnChg>
      </pc:sldChg>
      <pc:sldChg chg="del">
        <pc:chgData name="Lee Hong Yi" userId="ccc66450af79773e" providerId="LiveId" clId="{E61B8920-8E6B-4C28-8787-F5FBE6807603}" dt="2023-11-26T04:48:34.690" v="162" actId="47"/>
        <pc:sldMkLst>
          <pc:docMk/>
          <pc:sldMk cId="0" sldId="257"/>
        </pc:sldMkLst>
      </pc:sldChg>
      <pc:sldChg chg="addSp delSp modSp mod">
        <pc:chgData name="Lee Hong Yi" userId="ccc66450af79773e" providerId="LiveId" clId="{E61B8920-8E6B-4C28-8787-F5FBE6807603}" dt="2023-11-26T13:42:18.084" v="4460" actId="20577"/>
        <pc:sldMkLst>
          <pc:docMk/>
          <pc:sldMk cId="0" sldId="258"/>
        </pc:sldMkLst>
        <pc:spChg chg="add del mod">
          <ac:chgData name="Lee Hong Yi" userId="ccc66450af79773e" providerId="LiveId" clId="{E61B8920-8E6B-4C28-8787-F5FBE6807603}" dt="2023-11-26T04:48:45.957" v="171" actId="478"/>
          <ac:spMkLst>
            <pc:docMk/>
            <pc:sldMk cId="0" sldId="258"/>
            <ac:spMk id="3" creationId="{D2DC7BE9-1546-935D-48F6-7969AF5CCACA}"/>
          </ac:spMkLst>
        </pc:spChg>
        <pc:spChg chg="add del mod">
          <ac:chgData name="Lee Hong Yi" userId="ccc66450af79773e" providerId="LiveId" clId="{E61B8920-8E6B-4C28-8787-F5FBE6807603}" dt="2023-11-26T04:48:44.560" v="169" actId="478"/>
          <ac:spMkLst>
            <pc:docMk/>
            <pc:sldMk cId="0" sldId="258"/>
            <ac:spMk id="5" creationId="{0209F9E5-C39D-E665-0774-04785B92D91A}"/>
          </ac:spMkLst>
        </pc:spChg>
        <pc:spChg chg="add mod">
          <ac:chgData name="Lee Hong Yi" userId="ccc66450af79773e" providerId="LiveId" clId="{E61B8920-8E6B-4C28-8787-F5FBE6807603}" dt="2023-11-26T08:43:28.690" v="327" actId="14100"/>
          <ac:spMkLst>
            <pc:docMk/>
            <pc:sldMk cId="0" sldId="258"/>
            <ac:spMk id="6" creationId="{04759671-D844-FCA9-590E-7E01C031C63A}"/>
          </ac:spMkLst>
        </pc:spChg>
        <pc:spChg chg="mod">
          <ac:chgData name="Lee Hong Yi" userId="ccc66450af79773e" providerId="LiveId" clId="{E61B8920-8E6B-4C28-8787-F5FBE6807603}" dt="2023-11-26T13:42:18.084" v="4460" actId="20577"/>
          <ac:spMkLst>
            <pc:docMk/>
            <pc:sldMk cId="0" sldId="258"/>
            <ac:spMk id="165" creationId="{00000000-0000-0000-0000-000000000000}"/>
          </ac:spMkLst>
        </pc:spChg>
        <pc:spChg chg="del mod">
          <ac:chgData name="Lee Hong Yi" userId="ccc66450af79773e" providerId="LiveId" clId="{E61B8920-8E6B-4C28-8787-F5FBE6807603}" dt="2023-11-26T04:48:42.540" v="167" actId="478"/>
          <ac:spMkLst>
            <pc:docMk/>
            <pc:sldMk cId="0" sldId="258"/>
            <ac:spMk id="166" creationId="{00000000-0000-0000-0000-000000000000}"/>
          </ac:spMkLst>
        </pc:spChg>
        <pc:spChg chg="del mod">
          <ac:chgData name="Lee Hong Yi" userId="ccc66450af79773e" providerId="LiveId" clId="{E61B8920-8E6B-4C28-8787-F5FBE6807603}" dt="2023-11-26T04:48:40.839" v="165" actId="478"/>
          <ac:spMkLst>
            <pc:docMk/>
            <pc:sldMk cId="0" sldId="258"/>
            <ac:spMk id="167" creationId="{00000000-0000-0000-0000-000000000000}"/>
          </ac:spMkLst>
        </pc:spChg>
        <pc:spChg chg="del mod">
          <ac:chgData name="Lee Hong Yi" userId="ccc66450af79773e" providerId="LiveId" clId="{E61B8920-8E6B-4C28-8787-F5FBE6807603}" dt="2023-11-26T04:48:49.441" v="175" actId="478"/>
          <ac:spMkLst>
            <pc:docMk/>
            <pc:sldMk cId="0" sldId="258"/>
            <ac:spMk id="168" creationId="{00000000-0000-0000-0000-000000000000}"/>
          </ac:spMkLst>
        </pc:spChg>
        <pc:spChg chg="del mod">
          <ac:chgData name="Lee Hong Yi" userId="ccc66450af79773e" providerId="LiveId" clId="{E61B8920-8E6B-4C28-8787-F5FBE6807603}" dt="2023-11-26T04:48:48.176" v="173" actId="478"/>
          <ac:spMkLst>
            <pc:docMk/>
            <pc:sldMk cId="0" sldId="258"/>
            <ac:spMk id="169" creationId="{00000000-0000-0000-0000-000000000000}"/>
          </ac:spMkLst>
        </pc:spChg>
        <pc:spChg chg="del mod">
          <ac:chgData name="Lee Hong Yi" userId="ccc66450af79773e" providerId="LiveId" clId="{E61B8920-8E6B-4C28-8787-F5FBE6807603}" dt="2023-11-26T04:48:50.979" v="177" actId="478"/>
          <ac:spMkLst>
            <pc:docMk/>
            <pc:sldMk cId="0" sldId="258"/>
            <ac:spMk id="170" creationId="{00000000-0000-0000-0000-000000000000}"/>
          </ac:spMkLst>
        </pc:spChg>
      </pc:sldChg>
      <pc:sldChg chg="addSp delSp modSp mod">
        <pc:chgData name="Lee Hong Yi" userId="ccc66450af79773e" providerId="LiveId" clId="{E61B8920-8E6B-4C28-8787-F5FBE6807603}" dt="2023-11-26T10:06:10.906" v="832" actId="20577"/>
        <pc:sldMkLst>
          <pc:docMk/>
          <pc:sldMk cId="0" sldId="259"/>
        </pc:sldMkLst>
        <pc:spChg chg="add del mod">
          <ac:chgData name="Lee Hong Yi" userId="ccc66450af79773e" providerId="LiveId" clId="{E61B8920-8E6B-4C28-8787-F5FBE6807603}" dt="2023-11-26T04:49:01.083" v="183" actId="478"/>
          <ac:spMkLst>
            <pc:docMk/>
            <pc:sldMk cId="0" sldId="259"/>
            <ac:spMk id="3" creationId="{D2153E1E-8AD0-DAEC-9ECB-5051E4B57915}"/>
          </ac:spMkLst>
        </pc:spChg>
        <pc:spChg chg="add del mod">
          <ac:chgData name="Lee Hong Yi" userId="ccc66450af79773e" providerId="LiveId" clId="{E61B8920-8E6B-4C28-8787-F5FBE6807603}" dt="2023-11-26T04:49:16.422" v="198" actId="478"/>
          <ac:spMkLst>
            <pc:docMk/>
            <pc:sldMk cId="0" sldId="259"/>
            <ac:spMk id="5" creationId="{8706DADC-7026-5EF5-7A9F-565D361FB3C5}"/>
          </ac:spMkLst>
        </pc:spChg>
        <pc:spChg chg="add del mod">
          <ac:chgData name="Lee Hong Yi" userId="ccc66450af79773e" providerId="LiveId" clId="{E61B8920-8E6B-4C28-8787-F5FBE6807603}" dt="2023-11-26T04:49:23.643" v="208" actId="478"/>
          <ac:spMkLst>
            <pc:docMk/>
            <pc:sldMk cId="0" sldId="259"/>
            <ac:spMk id="7" creationId="{B73962E6-E6D1-0AE0-93B6-A4B3AFF08D25}"/>
          </ac:spMkLst>
        </pc:spChg>
        <pc:spChg chg="add del mod">
          <ac:chgData name="Lee Hong Yi" userId="ccc66450af79773e" providerId="LiveId" clId="{E61B8920-8E6B-4C28-8787-F5FBE6807603}" dt="2023-11-26T04:49:32.199" v="218" actId="478"/>
          <ac:spMkLst>
            <pc:docMk/>
            <pc:sldMk cId="0" sldId="259"/>
            <ac:spMk id="9" creationId="{B91EB0C2-DCF8-7429-FF42-D7C01AFF87CC}"/>
          </ac:spMkLst>
        </pc:spChg>
        <pc:spChg chg="add mod">
          <ac:chgData name="Lee Hong Yi" userId="ccc66450af79773e" providerId="LiveId" clId="{E61B8920-8E6B-4C28-8787-F5FBE6807603}" dt="2023-11-26T08:43:43.740" v="378" actId="122"/>
          <ac:spMkLst>
            <pc:docMk/>
            <pc:sldMk cId="0" sldId="259"/>
            <ac:spMk id="10" creationId="{CEDB662E-7049-8D29-249F-73E7896CC5E8}"/>
          </ac:spMkLst>
        </pc:spChg>
        <pc:spChg chg="add mod">
          <ac:chgData name="Lee Hong Yi" userId="ccc66450af79773e" providerId="LiveId" clId="{E61B8920-8E6B-4C28-8787-F5FBE6807603}" dt="2023-11-26T10:02:05.345" v="644" actId="1076"/>
          <ac:spMkLst>
            <pc:docMk/>
            <pc:sldMk cId="0" sldId="259"/>
            <ac:spMk id="11" creationId="{EF8BAC44-6C50-3779-F980-EA8FC15915FE}"/>
          </ac:spMkLst>
        </pc:spChg>
        <pc:spChg chg="add mod">
          <ac:chgData name="Lee Hong Yi" userId="ccc66450af79773e" providerId="LiveId" clId="{E61B8920-8E6B-4C28-8787-F5FBE6807603}" dt="2023-11-26T10:04:57.582" v="814" actId="1076"/>
          <ac:spMkLst>
            <pc:docMk/>
            <pc:sldMk cId="0" sldId="259"/>
            <ac:spMk id="16" creationId="{E588D130-C04F-A7C8-E203-CE9F1DB4C20D}"/>
          </ac:spMkLst>
        </pc:spChg>
        <pc:spChg chg="add mod">
          <ac:chgData name="Lee Hong Yi" userId="ccc66450af79773e" providerId="LiveId" clId="{E61B8920-8E6B-4C28-8787-F5FBE6807603}" dt="2023-11-26T10:06:10.906" v="832" actId="20577"/>
          <ac:spMkLst>
            <pc:docMk/>
            <pc:sldMk cId="0" sldId="259"/>
            <ac:spMk id="19" creationId="{0D71EB89-FA1F-FDFE-6AF2-4D1E3C6FD651}"/>
          </ac:spMkLst>
        </pc:spChg>
        <pc:spChg chg="add del mod">
          <ac:chgData name="Lee Hong Yi" userId="ccc66450af79773e" providerId="LiveId" clId="{E61B8920-8E6B-4C28-8787-F5FBE6807603}" dt="2023-11-26T04:49:36.006" v="223" actId="478"/>
          <ac:spMkLst>
            <pc:docMk/>
            <pc:sldMk cId="0" sldId="259"/>
            <ac:spMk id="175" creationId="{00000000-0000-0000-0000-000000000000}"/>
          </ac:spMkLst>
        </pc:spChg>
        <pc:spChg chg="add del mod">
          <ac:chgData name="Lee Hong Yi" userId="ccc66450af79773e" providerId="LiveId" clId="{E61B8920-8E6B-4C28-8787-F5FBE6807603}" dt="2023-11-26T10:04:54.700" v="813" actId="1076"/>
          <ac:spMkLst>
            <pc:docMk/>
            <pc:sldMk cId="0" sldId="259"/>
            <ac:spMk id="176" creationId="{00000000-0000-0000-0000-000000000000}"/>
          </ac:spMkLst>
        </pc:spChg>
        <pc:spChg chg="del mod">
          <ac:chgData name="Lee Hong Yi" userId="ccc66450af79773e" providerId="LiveId" clId="{E61B8920-8E6B-4C28-8787-F5FBE6807603}" dt="2023-11-26T04:49:14.574" v="196" actId="478"/>
          <ac:spMkLst>
            <pc:docMk/>
            <pc:sldMk cId="0" sldId="259"/>
            <ac:spMk id="177" creationId="{00000000-0000-0000-0000-000000000000}"/>
          </ac:spMkLst>
        </pc:spChg>
        <pc:spChg chg="del mod">
          <ac:chgData name="Lee Hong Yi" userId="ccc66450af79773e" providerId="LiveId" clId="{E61B8920-8E6B-4C28-8787-F5FBE6807603}" dt="2023-11-26T04:48:59.465" v="181" actId="478"/>
          <ac:spMkLst>
            <pc:docMk/>
            <pc:sldMk cId="0" sldId="259"/>
            <ac:spMk id="178" creationId="{00000000-0000-0000-0000-000000000000}"/>
          </ac:spMkLst>
        </pc:spChg>
        <pc:spChg chg="del mod">
          <ac:chgData name="Lee Hong Yi" userId="ccc66450af79773e" providerId="LiveId" clId="{E61B8920-8E6B-4C28-8787-F5FBE6807603}" dt="2023-11-26T04:49:19.048" v="202" actId="478"/>
          <ac:spMkLst>
            <pc:docMk/>
            <pc:sldMk cId="0" sldId="259"/>
            <ac:spMk id="179" creationId="{00000000-0000-0000-0000-000000000000}"/>
          </ac:spMkLst>
        </pc:spChg>
        <pc:spChg chg="del mod">
          <ac:chgData name="Lee Hong Yi" userId="ccc66450af79773e" providerId="LiveId" clId="{E61B8920-8E6B-4C28-8787-F5FBE6807603}" dt="2023-11-26T04:49:17.755" v="200" actId="478"/>
          <ac:spMkLst>
            <pc:docMk/>
            <pc:sldMk cId="0" sldId="259"/>
            <ac:spMk id="180" creationId="{00000000-0000-0000-0000-000000000000}"/>
          </ac:spMkLst>
        </pc:spChg>
        <pc:spChg chg="del mod">
          <ac:chgData name="Lee Hong Yi" userId="ccc66450af79773e" providerId="LiveId" clId="{E61B8920-8E6B-4C28-8787-F5FBE6807603}" dt="2023-11-26T04:49:20.742" v="204" actId="478"/>
          <ac:spMkLst>
            <pc:docMk/>
            <pc:sldMk cId="0" sldId="259"/>
            <ac:spMk id="181" creationId="{00000000-0000-0000-0000-000000000000}"/>
          </ac:spMkLst>
        </pc:spChg>
        <pc:spChg chg="del mod">
          <ac:chgData name="Lee Hong Yi" userId="ccc66450af79773e" providerId="LiveId" clId="{E61B8920-8E6B-4C28-8787-F5FBE6807603}" dt="2023-11-26T04:49:30.869" v="216" actId="478"/>
          <ac:spMkLst>
            <pc:docMk/>
            <pc:sldMk cId="0" sldId="259"/>
            <ac:spMk id="182" creationId="{00000000-0000-0000-0000-000000000000}"/>
          </ac:spMkLst>
        </pc:spChg>
        <pc:spChg chg="del mod">
          <ac:chgData name="Lee Hong Yi" userId="ccc66450af79773e" providerId="LiveId" clId="{E61B8920-8E6B-4C28-8787-F5FBE6807603}" dt="2023-11-26T04:49:22.095" v="206" actId="478"/>
          <ac:spMkLst>
            <pc:docMk/>
            <pc:sldMk cId="0" sldId="259"/>
            <ac:spMk id="183" creationId="{00000000-0000-0000-0000-000000000000}"/>
          </ac:spMkLst>
        </pc:spChg>
        <pc:spChg chg="del mod">
          <ac:chgData name="Lee Hong Yi" userId="ccc66450af79773e" providerId="LiveId" clId="{E61B8920-8E6B-4C28-8787-F5FBE6807603}" dt="2023-11-26T04:49:39.266" v="225" actId="478"/>
          <ac:spMkLst>
            <pc:docMk/>
            <pc:sldMk cId="0" sldId="259"/>
            <ac:spMk id="184" creationId="{00000000-0000-0000-0000-000000000000}"/>
          </ac:spMkLst>
        </pc:spChg>
        <pc:spChg chg="del mod">
          <ac:chgData name="Lee Hong Yi" userId="ccc66450af79773e" providerId="LiveId" clId="{E61B8920-8E6B-4C28-8787-F5FBE6807603}" dt="2023-11-26T04:49:34.413" v="221" actId="478"/>
          <ac:spMkLst>
            <pc:docMk/>
            <pc:sldMk cId="0" sldId="259"/>
            <ac:spMk id="185" creationId="{00000000-0000-0000-0000-000000000000}"/>
          </ac:spMkLst>
        </pc:spChg>
        <pc:spChg chg="del mod">
          <ac:chgData name="Lee Hong Yi" userId="ccc66450af79773e" providerId="LiveId" clId="{E61B8920-8E6B-4C28-8787-F5FBE6807603}" dt="2023-11-26T04:49:29.157" v="214" actId="478"/>
          <ac:spMkLst>
            <pc:docMk/>
            <pc:sldMk cId="0" sldId="259"/>
            <ac:spMk id="186" creationId="{00000000-0000-0000-0000-000000000000}"/>
          </ac:spMkLst>
        </pc:spChg>
        <pc:picChg chg="add mod">
          <ac:chgData name="Lee Hong Yi" userId="ccc66450af79773e" providerId="LiveId" clId="{E61B8920-8E6B-4C28-8787-F5FBE6807603}" dt="2023-11-26T10:01:59.224" v="642" actId="1076"/>
          <ac:picMkLst>
            <pc:docMk/>
            <pc:sldMk cId="0" sldId="259"/>
            <ac:picMk id="13" creationId="{D007E9CE-AEF0-282C-7B8F-B4C81C0A07FE}"/>
          </ac:picMkLst>
        </pc:picChg>
        <pc:picChg chg="add mod">
          <ac:chgData name="Lee Hong Yi" userId="ccc66450af79773e" providerId="LiveId" clId="{E61B8920-8E6B-4C28-8787-F5FBE6807603}" dt="2023-11-26T10:04:59.366" v="815" actId="1076"/>
          <ac:picMkLst>
            <pc:docMk/>
            <pc:sldMk cId="0" sldId="259"/>
            <ac:picMk id="15" creationId="{13885710-79BC-C485-38D8-994791EAF43D}"/>
          </ac:picMkLst>
        </pc:picChg>
        <pc:picChg chg="add mod">
          <ac:chgData name="Lee Hong Yi" userId="ccc66450af79773e" providerId="LiveId" clId="{E61B8920-8E6B-4C28-8787-F5FBE6807603}" dt="2023-11-26T10:05:06.836" v="818" actId="1076"/>
          <ac:picMkLst>
            <pc:docMk/>
            <pc:sldMk cId="0" sldId="259"/>
            <ac:picMk id="18" creationId="{ED4E1190-D15D-89D2-FAE9-AE7EEC456DC9}"/>
          </ac:picMkLst>
        </pc:picChg>
      </pc:sldChg>
      <pc:sldChg chg="addSp delSp modSp add del mod">
        <pc:chgData name="Lee Hong Yi" userId="ccc66450af79773e" providerId="LiveId" clId="{E61B8920-8E6B-4C28-8787-F5FBE6807603}" dt="2023-11-26T10:08:07.791" v="867" actId="1076"/>
        <pc:sldMkLst>
          <pc:docMk/>
          <pc:sldMk cId="0" sldId="260"/>
        </pc:sldMkLst>
        <pc:spChg chg="add del mod">
          <ac:chgData name="Lee Hong Yi" userId="ccc66450af79773e" providerId="LiveId" clId="{E61B8920-8E6B-4C28-8787-F5FBE6807603}" dt="2023-11-26T09:35:37.054" v="384" actId="478"/>
          <ac:spMkLst>
            <pc:docMk/>
            <pc:sldMk cId="0" sldId="260"/>
            <ac:spMk id="3" creationId="{752EAADA-EE41-B6DD-DCCD-0477E3043062}"/>
          </ac:spMkLst>
        </pc:spChg>
        <pc:spChg chg="add del mod">
          <ac:chgData name="Lee Hong Yi" userId="ccc66450af79773e" providerId="LiveId" clId="{E61B8920-8E6B-4C28-8787-F5FBE6807603}" dt="2023-11-26T09:35:46.697" v="392" actId="478"/>
          <ac:spMkLst>
            <pc:docMk/>
            <pc:sldMk cId="0" sldId="260"/>
            <ac:spMk id="5" creationId="{E2DE3832-C511-1F6C-15C8-97C6F9F53FF6}"/>
          </ac:spMkLst>
        </pc:spChg>
        <pc:spChg chg="add del mod">
          <ac:chgData name="Lee Hong Yi" userId="ccc66450af79773e" providerId="LiveId" clId="{E61B8920-8E6B-4C28-8787-F5FBE6807603}" dt="2023-11-26T09:35:51.638" v="396" actId="478"/>
          <ac:spMkLst>
            <pc:docMk/>
            <pc:sldMk cId="0" sldId="260"/>
            <ac:spMk id="7" creationId="{AF0E8C18-0D35-912B-0BF5-DE26EB5874A2}"/>
          </ac:spMkLst>
        </pc:spChg>
        <pc:spChg chg="add del mod">
          <ac:chgData name="Lee Hong Yi" userId="ccc66450af79773e" providerId="LiveId" clId="{E61B8920-8E6B-4C28-8787-F5FBE6807603}" dt="2023-11-26T09:35:51.638" v="396" actId="478"/>
          <ac:spMkLst>
            <pc:docMk/>
            <pc:sldMk cId="0" sldId="260"/>
            <ac:spMk id="9" creationId="{494FD76E-2FE2-6F0F-CABD-30B55A7CB139}"/>
          </ac:spMkLst>
        </pc:spChg>
        <pc:spChg chg="add del mod">
          <ac:chgData name="Lee Hong Yi" userId="ccc66450af79773e" providerId="LiveId" clId="{E61B8920-8E6B-4C28-8787-F5FBE6807603}" dt="2023-11-26T09:35:51.638" v="396" actId="478"/>
          <ac:spMkLst>
            <pc:docMk/>
            <pc:sldMk cId="0" sldId="260"/>
            <ac:spMk id="11" creationId="{E84CA68E-B57C-AE61-BFA1-3703CC20C9EB}"/>
          </ac:spMkLst>
        </pc:spChg>
        <pc:spChg chg="add del mod">
          <ac:chgData name="Lee Hong Yi" userId="ccc66450af79773e" providerId="LiveId" clId="{E61B8920-8E6B-4C28-8787-F5FBE6807603}" dt="2023-11-26T09:35:51.638" v="396" actId="478"/>
          <ac:spMkLst>
            <pc:docMk/>
            <pc:sldMk cId="0" sldId="260"/>
            <ac:spMk id="13" creationId="{938EBDD0-409A-406E-C3D8-483707D9FA11}"/>
          </ac:spMkLst>
        </pc:spChg>
        <pc:spChg chg="add mod">
          <ac:chgData name="Lee Hong Yi" userId="ccc66450af79773e" providerId="LiveId" clId="{E61B8920-8E6B-4C28-8787-F5FBE6807603}" dt="2023-11-26T09:35:57.134" v="397"/>
          <ac:spMkLst>
            <pc:docMk/>
            <pc:sldMk cId="0" sldId="260"/>
            <ac:spMk id="14" creationId="{BBF3035A-9EA1-9A69-E536-78D50064A933}"/>
          </ac:spMkLst>
        </pc:spChg>
        <pc:spChg chg="add mod">
          <ac:chgData name="Lee Hong Yi" userId="ccc66450af79773e" providerId="LiveId" clId="{E61B8920-8E6B-4C28-8787-F5FBE6807603}" dt="2023-11-26T09:36:00.110" v="398"/>
          <ac:spMkLst>
            <pc:docMk/>
            <pc:sldMk cId="0" sldId="260"/>
            <ac:spMk id="15" creationId="{8BF0F74B-C330-045B-CFF8-DF62DE855954}"/>
          </ac:spMkLst>
        </pc:spChg>
        <pc:spChg chg="add mod">
          <ac:chgData name="Lee Hong Yi" userId="ccc66450af79773e" providerId="LiveId" clId="{E61B8920-8E6B-4C28-8787-F5FBE6807603}" dt="2023-11-26T10:07:26.878" v="855" actId="1076"/>
          <ac:spMkLst>
            <pc:docMk/>
            <pc:sldMk cId="0" sldId="260"/>
            <ac:spMk id="18" creationId="{09CD1578-0E3D-E13C-A6B8-E1D31416DACF}"/>
          </ac:spMkLst>
        </pc:spChg>
        <pc:spChg chg="add mod">
          <ac:chgData name="Lee Hong Yi" userId="ccc66450af79773e" providerId="LiveId" clId="{E61B8920-8E6B-4C28-8787-F5FBE6807603}" dt="2023-11-26T10:08:07.791" v="867" actId="1076"/>
          <ac:spMkLst>
            <pc:docMk/>
            <pc:sldMk cId="0" sldId="260"/>
            <ac:spMk id="21" creationId="{D72727F1-0358-95DB-2514-29A5C33B2BDE}"/>
          </ac:spMkLst>
        </pc:spChg>
        <pc:spChg chg="del mod">
          <ac:chgData name="Lee Hong Yi" userId="ccc66450af79773e" providerId="LiveId" clId="{E61B8920-8E6B-4C28-8787-F5FBE6807603}" dt="2023-11-26T09:35:48.734" v="394" actId="478"/>
          <ac:spMkLst>
            <pc:docMk/>
            <pc:sldMk cId="0" sldId="260"/>
            <ac:spMk id="191" creationId="{00000000-0000-0000-0000-000000000000}"/>
          </ac:spMkLst>
        </pc:spChg>
        <pc:spChg chg="del mod">
          <ac:chgData name="Lee Hong Yi" userId="ccc66450af79773e" providerId="LiveId" clId="{E61B8920-8E6B-4C28-8787-F5FBE6807603}" dt="2023-11-26T09:35:48.734" v="394" actId="478"/>
          <ac:spMkLst>
            <pc:docMk/>
            <pc:sldMk cId="0" sldId="260"/>
            <ac:spMk id="192" creationId="{00000000-0000-0000-0000-000000000000}"/>
          </ac:spMkLst>
        </pc:spChg>
        <pc:spChg chg="del mod">
          <ac:chgData name="Lee Hong Yi" userId="ccc66450af79773e" providerId="LiveId" clId="{E61B8920-8E6B-4C28-8787-F5FBE6807603}" dt="2023-11-26T09:35:43.290" v="388" actId="478"/>
          <ac:spMkLst>
            <pc:docMk/>
            <pc:sldMk cId="0" sldId="260"/>
            <ac:spMk id="193" creationId="{00000000-0000-0000-0000-000000000000}"/>
          </ac:spMkLst>
        </pc:spChg>
        <pc:spChg chg="del mod">
          <ac:chgData name="Lee Hong Yi" userId="ccc66450af79773e" providerId="LiveId" clId="{E61B8920-8E6B-4C28-8787-F5FBE6807603}" dt="2023-11-26T09:35:35.058" v="382" actId="478"/>
          <ac:spMkLst>
            <pc:docMk/>
            <pc:sldMk cId="0" sldId="260"/>
            <ac:spMk id="194" creationId="{00000000-0000-0000-0000-000000000000}"/>
          </ac:spMkLst>
        </pc:spChg>
        <pc:spChg chg="del mod">
          <ac:chgData name="Lee Hong Yi" userId="ccc66450af79773e" providerId="LiveId" clId="{E61B8920-8E6B-4C28-8787-F5FBE6807603}" dt="2023-11-26T09:35:44.668" v="390" actId="478"/>
          <ac:spMkLst>
            <pc:docMk/>
            <pc:sldMk cId="0" sldId="260"/>
            <ac:spMk id="195" creationId="{00000000-0000-0000-0000-000000000000}"/>
          </ac:spMkLst>
        </pc:spChg>
        <pc:spChg chg="del mod">
          <ac:chgData name="Lee Hong Yi" userId="ccc66450af79773e" providerId="LiveId" clId="{E61B8920-8E6B-4C28-8787-F5FBE6807603}" dt="2023-11-26T09:35:48.734" v="394" actId="478"/>
          <ac:spMkLst>
            <pc:docMk/>
            <pc:sldMk cId="0" sldId="260"/>
            <ac:spMk id="196" creationId="{00000000-0000-0000-0000-000000000000}"/>
          </ac:spMkLst>
        </pc:spChg>
        <pc:spChg chg="del mod">
          <ac:chgData name="Lee Hong Yi" userId="ccc66450af79773e" providerId="LiveId" clId="{E61B8920-8E6B-4C28-8787-F5FBE6807603}" dt="2023-11-26T09:35:48.734" v="394" actId="478"/>
          <ac:spMkLst>
            <pc:docMk/>
            <pc:sldMk cId="0" sldId="260"/>
            <ac:spMk id="197" creationId="{00000000-0000-0000-0000-000000000000}"/>
          </ac:spMkLst>
        </pc:spChg>
        <pc:spChg chg="del mod">
          <ac:chgData name="Lee Hong Yi" userId="ccc66450af79773e" providerId="LiveId" clId="{E61B8920-8E6B-4C28-8787-F5FBE6807603}" dt="2023-11-26T09:35:48.734" v="394" actId="478"/>
          <ac:spMkLst>
            <pc:docMk/>
            <pc:sldMk cId="0" sldId="260"/>
            <ac:spMk id="198" creationId="{00000000-0000-0000-0000-000000000000}"/>
          </ac:spMkLst>
        </pc:spChg>
        <pc:spChg chg="del mod">
          <ac:chgData name="Lee Hong Yi" userId="ccc66450af79773e" providerId="LiveId" clId="{E61B8920-8E6B-4C28-8787-F5FBE6807603}" dt="2023-11-26T09:35:48.734" v="394" actId="478"/>
          <ac:spMkLst>
            <pc:docMk/>
            <pc:sldMk cId="0" sldId="260"/>
            <ac:spMk id="199" creationId="{00000000-0000-0000-0000-000000000000}"/>
          </ac:spMkLst>
        </pc:spChg>
        <pc:spChg chg="del mod">
          <ac:chgData name="Lee Hong Yi" userId="ccc66450af79773e" providerId="LiveId" clId="{E61B8920-8E6B-4C28-8787-F5FBE6807603}" dt="2023-11-26T09:35:38.379" v="386" actId="478"/>
          <ac:spMkLst>
            <pc:docMk/>
            <pc:sldMk cId="0" sldId="260"/>
            <ac:spMk id="200" creationId="{00000000-0000-0000-0000-000000000000}"/>
          </ac:spMkLst>
        </pc:spChg>
        <pc:spChg chg="del mod">
          <ac:chgData name="Lee Hong Yi" userId="ccc66450af79773e" providerId="LiveId" clId="{E61B8920-8E6B-4C28-8787-F5FBE6807603}" dt="2023-11-26T09:35:48.734" v="394" actId="478"/>
          <ac:spMkLst>
            <pc:docMk/>
            <pc:sldMk cId="0" sldId="260"/>
            <ac:spMk id="201" creationId="{00000000-0000-0000-0000-000000000000}"/>
          </ac:spMkLst>
        </pc:spChg>
        <pc:spChg chg="del mod">
          <ac:chgData name="Lee Hong Yi" userId="ccc66450af79773e" providerId="LiveId" clId="{E61B8920-8E6B-4C28-8787-F5FBE6807603}" dt="2023-11-26T09:35:48.734" v="394" actId="478"/>
          <ac:spMkLst>
            <pc:docMk/>
            <pc:sldMk cId="0" sldId="260"/>
            <ac:spMk id="202" creationId="{00000000-0000-0000-0000-000000000000}"/>
          </ac:spMkLst>
        </pc:spChg>
        <pc:picChg chg="add mod">
          <ac:chgData name="Lee Hong Yi" userId="ccc66450af79773e" providerId="LiveId" clId="{E61B8920-8E6B-4C28-8787-F5FBE6807603}" dt="2023-11-26T10:07:03.900" v="847" actId="1076"/>
          <ac:picMkLst>
            <pc:docMk/>
            <pc:sldMk cId="0" sldId="260"/>
            <ac:picMk id="17" creationId="{F0100058-8612-77A2-7F02-70FE758E9272}"/>
          </ac:picMkLst>
        </pc:picChg>
        <pc:picChg chg="add mod">
          <ac:chgData name="Lee Hong Yi" userId="ccc66450af79773e" providerId="LiveId" clId="{E61B8920-8E6B-4C28-8787-F5FBE6807603}" dt="2023-11-26T10:07:39.394" v="858" actId="1076"/>
          <ac:picMkLst>
            <pc:docMk/>
            <pc:sldMk cId="0" sldId="260"/>
            <ac:picMk id="20" creationId="{26C91671-ABBA-F82C-8AA6-FA8A70789078}"/>
          </ac:picMkLst>
        </pc:picChg>
      </pc:sldChg>
      <pc:sldChg chg="addSp delSp modSp add del mod">
        <pc:chgData name="Lee Hong Yi" userId="ccc66450af79773e" providerId="LiveId" clId="{E61B8920-8E6B-4C28-8787-F5FBE6807603}" dt="2023-11-26T10:09:08.076" v="892" actId="1076"/>
        <pc:sldMkLst>
          <pc:docMk/>
          <pc:sldMk cId="2363101567" sldId="261"/>
        </pc:sldMkLst>
        <pc:spChg chg="add del mod">
          <ac:chgData name="Lee Hong Yi" userId="ccc66450af79773e" providerId="LiveId" clId="{E61B8920-8E6B-4C28-8787-F5FBE6807603}" dt="2023-11-26T09:36:07.138" v="401" actId="478"/>
          <ac:spMkLst>
            <pc:docMk/>
            <pc:sldMk cId="2363101567" sldId="261"/>
            <ac:spMk id="3" creationId="{E48BEFB9-6722-E722-3A9F-B4821573C8E5}"/>
          </ac:spMkLst>
        </pc:spChg>
        <pc:spChg chg="add del mod">
          <ac:chgData name="Lee Hong Yi" userId="ccc66450af79773e" providerId="LiveId" clId="{E61B8920-8E6B-4C28-8787-F5FBE6807603}" dt="2023-11-26T09:36:07.138" v="401" actId="478"/>
          <ac:spMkLst>
            <pc:docMk/>
            <pc:sldMk cId="2363101567" sldId="261"/>
            <ac:spMk id="5" creationId="{C07A4153-8682-A120-2E68-9CE83454A474}"/>
          </ac:spMkLst>
        </pc:spChg>
        <pc:spChg chg="add del mod">
          <ac:chgData name="Lee Hong Yi" userId="ccc66450af79773e" providerId="LiveId" clId="{E61B8920-8E6B-4C28-8787-F5FBE6807603}" dt="2023-11-26T09:36:07.138" v="401" actId="478"/>
          <ac:spMkLst>
            <pc:docMk/>
            <pc:sldMk cId="2363101567" sldId="261"/>
            <ac:spMk id="7" creationId="{198BF93C-CDC6-B8CE-1876-02528BE0EF00}"/>
          </ac:spMkLst>
        </pc:spChg>
        <pc:spChg chg="add del mod">
          <ac:chgData name="Lee Hong Yi" userId="ccc66450af79773e" providerId="LiveId" clId="{E61B8920-8E6B-4C28-8787-F5FBE6807603}" dt="2023-11-26T09:36:07.138" v="401" actId="478"/>
          <ac:spMkLst>
            <pc:docMk/>
            <pc:sldMk cId="2363101567" sldId="261"/>
            <ac:spMk id="9" creationId="{06D57292-3313-C100-8C91-07BE83904312}"/>
          </ac:spMkLst>
        </pc:spChg>
        <pc:spChg chg="add del mod">
          <ac:chgData name="Lee Hong Yi" userId="ccc66450af79773e" providerId="LiveId" clId="{E61B8920-8E6B-4C28-8787-F5FBE6807603}" dt="2023-11-26T09:36:08.887" v="402" actId="478"/>
          <ac:spMkLst>
            <pc:docMk/>
            <pc:sldMk cId="2363101567" sldId="261"/>
            <ac:spMk id="11" creationId="{549A576C-8369-D184-5ED0-97221D088832}"/>
          </ac:spMkLst>
        </pc:spChg>
        <pc:spChg chg="add del mod">
          <ac:chgData name="Lee Hong Yi" userId="ccc66450af79773e" providerId="LiveId" clId="{E61B8920-8E6B-4C28-8787-F5FBE6807603}" dt="2023-11-26T09:36:08.887" v="402" actId="478"/>
          <ac:spMkLst>
            <pc:docMk/>
            <pc:sldMk cId="2363101567" sldId="261"/>
            <ac:spMk id="13" creationId="{B028913E-00F5-48FF-1919-B2A586B93EDB}"/>
          </ac:spMkLst>
        </pc:spChg>
        <pc:spChg chg="add del mod">
          <ac:chgData name="Lee Hong Yi" userId="ccc66450af79773e" providerId="LiveId" clId="{E61B8920-8E6B-4C28-8787-F5FBE6807603}" dt="2023-11-26T09:36:08.887" v="402" actId="478"/>
          <ac:spMkLst>
            <pc:docMk/>
            <pc:sldMk cId="2363101567" sldId="261"/>
            <ac:spMk id="15" creationId="{DFEE427B-2B01-FD7B-BF37-E292B51555BF}"/>
          </ac:spMkLst>
        </pc:spChg>
        <pc:spChg chg="add del mod">
          <ac:chgData name="Lee Hong Yi" userId="ccc66450af79773e" providerId="LiveId" clId="{E61B8920-8E6B-4C28-8787-F5FBE6807603}" dt="2023-11-26T09:36:08.887" v="402" actId="478"/>
          <ac:spMkLst>
            <pc:docMk/>
            <pc:sldMk cId="2363101567" sldId="261"/>
            <ac:spMk id="17" creationId="{3508BB4E-342D-9046-8379-0A99D443221B}"/>
          </ac:spMkLst>
        </pc:spChg>
        <pc:spChg chg="add mod">
          <ac:chgData name="Lee Hong Yi" userId="ccc66450af79773e" providerId="LiveId" clId="{E61B8920-8E6B-4C28-8787-F5FBE6807603}" dt="2023-11-26T09:36:13.632" v="403"/>
          <ac:spMkLst>
            <pc:docMk/>
            <pc:sldMk cId="2363101567" sldId="261"/>
            <ac:spMk id="18" creationId="{05EC52A5-43C7-1824-1935-C0BD666A605E}"/>
          </ac:spMkLst>
        </pc:spChg>
        <pc:spChg chg="add mod">
          <ac:chgData name="Lee Hong Yi" userId="ccc66450af79773e" providerId="LiveId" clId="{E61B8920-8E6B-4C28-8787-F5FBE6807603}" dt="2023-11-26T09:36:13.632" v="403"/>
          <ac:spMkLst>
            <pc:docMk/>
            <pc:sldMk cId="2363101567" sldId="261"/>
            <ac:spMk id="19" creationId="{20373175-609E-A136-8559-66956A101994}"/>
          </ac:spMkLst>
        </pc:spChg>
        <pc:spChg chg="mod">
          <ac:chgData name="Lee Hong Yi" userId="ccc66450af79773e" providerId="LiveId" clId="{E61B8920-8E6B-4C28-8787-F5FBE6807603}" dt="2023-11-26T10:09:08.076" v="892" actId="1076"/>
          <ac:spMkLst>
            <pc:docMk/>
            <pc:sldMk cId="2363101567" sldId="261"/>
            <ac:spMk id="21" creationId="{D72727F1-0358-95DB-2514-29A5C33B2BDE}"/>
          </ac:spMkLst>
        </pc:spChg>
        <pc:spChg chg="del mod">
          <ac:chgData name="Lee Hong Yi" userId="ccc66450af79773e" providerId="LiveId" clId="{E61B8920-8E6B-4C28-8787-F5FBE6807603}" dt="2023-11-26T09:36:07.138" v="401" actId="478"/>
          <ac:spMkLst>
            <pc:docMk/>
            <pc:sldMk cId="2363101567" sldId="261"/>
            <ac:spMk id="207" creationId="{00000000-0000-0000-0000-000000000000}"/>
          </ac:spMkLst>
        </pc:spChg>
        <pc:spChg chg="del mod">
          <ac:chgData name="Lee Hong Yi" userId="ccc66450af79773e" providerId="LiveId" clId="{E61B8920-8E6B-4C28-8787-F5FBE6807603}" dt="2023-11-26T09:36:07.138" v="401" actId="478"/>
          <ac:spMkLst>
            <pc:docMk/>
            <pc:sldMk cId="2363101567" sldId="261"/>
            <ac:spMk id="208" creationId="{00000000-0000-0000-0000-000000000000}"/>
          </ac:spMkLst>
        </pc:spChg>
        <pc:spChg chg="del mod">
          <ac:chgData name="Lee Hong Yi" userId="ccc66450af79773e" providerId="LiveId" clId="{E61B8920-8E6B-4C28-8787-F5FBE6807603}" dt="2023-11-26T09:36:07.138" v="401" actId="478"/>
          <ac:spMkLst>
            <pc:docMk/>
            <pc:sldMk cId="2363101567" sldId="261"/>
            <ac:spMk id="209" creationId="{00000000-0000-0000-0000-000000000000}"/>
          </ac:spMkLst>
        </pc:spChg>
        <pc:spChg chg="del mod">
          <ac:chgData name="Lee Hong Yi" userId="ccc66450af79773e" providerId="LiveId" clId="{E61B8920-8E6B-4C28-8787-F5FBE6807603}" dt="2023-11-26T09:36:07.138" v="401" actId="478"/>
          <ac:spMkLst>
            <pc:docMk/>
            <pc:sldMk cId="2363101567" sldId="261"/>
            <ac:spMk id="210" creationId="{00000000-0000-0000-0000-000000000000}"/>
          </ac:spMkLst>
        </pc:spChg>
        <pc:spChg chg="del">
          <ac:chgData name="Lee Hong Yi" userId="ccc66450af79773e" providerId="LiveId" clId="{E61B8920-8E6B-4C28-8787-F5FBE6807603}" dt="2023-11-26T09:36:04.320" v="399" actId="478"/>
          <ac:spMkLst>
            <pc:docMk/>
            <pc:sldMk cId="2363101567" sldId="261"/>
            <ac:spMk id="211" creationId="{00000000-0000-0000-0000-000000000000}"/>
          </ac:spMkLst>
        </pc:spChg>
        <pc:spChg chg="del mod">
          <ac:chgData name="Lee Hong Yi" userId="ccc66450af79773e" providerId="LiveId" clId="{E61B8920-8E6B-4C28-8787-F5FBE6807603}" dt="2023-11-26T09:36:07.138" v="401" actId="478"/>
          <ac:spMkLst>
            <pc:docMk/>
            <pc:sldMk cId="2363101567" sldId="261"/>
            <ac:spMk id="212" creationId="{00000000-0000-0000-0000-000000000000}"/>
          </ac:spMkLst>
        </pc:spChg>
        <pc:spChg chg="del">
          <ac:chgData name="Lee Hong Yi" userId="ccc66450af79773e" providerId="LiveId" clId="{E61B8920-8E6B-4C28-8787-F5FBE6807603}" dt="2023-11-26T09:36:04.320" v="399" actId="478"/>
          <ac:spMkLst>
            <pc:docMk/>
            <pc:sldMk cId="2363101567" sldId="261"/>
            <ac:spMk id="213" creationId="{00000000-0000-0000-0000-000000000000}"/>
          </ac:spMkLst>
        </pc:spChg>
        <pc:spChg chg="del mod">
          <ac:chgData name="Lee Hong Yi" userId="ccc66450af79773e" providerId="LiveId" clId="{E61B8920-8E6B-4C28-8787-F5FBE6807603}" dt="2023-11-26T09:36:07.138" v="401" actId="478"/>
          <ac:spMkLst>
            <pc:docMk/>
            <pc:sldMk cId="2363101567" sldId="261"/>
            <ac:spMk id="214" creationId="{00000000-0000-0000-0000-000000000000}"/>
          </ac:spMkLst>
        </pc:spChg>
        <pc:spChg chg="del mod">
          <ac:chgData name="Lee Hong Yi" userId="ccc66450af79773e" providerId="LiveId" clId="{E61B8920-8E6B-4C28-8787-F5FBE6807603}" dt="2023-11-26T09:36:07.138" v="401" actId="478"/>
          <ac:spMkLst>
            <pc:docMk/>
            <pc:sldMk cId="2363101567" sldId="261"/>
            <ac:spMk id="215" creationId="{00000000-0000-0000-0000-000000000000}"/>
          </ac:spMkLst>
        </pc:spChg>
        <pc:spChg chg="del">
          <ac:chgData name="Lee Hong Yi" userId="ccc66450af79773e" providerId="LiveId" clId="{E61B8920-8E6B-4C28-8787-F5FBE6807603}" dt="2023-11-26T09:36:04.320" v="399" actId="478"/>
          <ac:spMkLst>
            <pc:docMk/>
            <pc:sldMk cId="2363101567" sldId="261"/>
            <ac:spMk id="216" creationId="{00000000-0000-0000-0000-000000000000}"/>
          </ac:spMkLst>
        </pc:spChg>
        <pc:spChg chg="del mod">
          <ac:chgData name="Lee Hong Yi" userId="ccc66450af79773e" providerId="LiveId" clId="{E61B8920-8E6B-4C28-8787-F5FBE6807603}" dt="2023-11-26T09:36:07.138" v="401" actId="478"/>
          <ac:spMkLst>
            <pc:docMk/>
            <pc:sldMk cId="2363101567" sldId="261"/>
            <ac:spMk id="217" creationId="{00000000-0000-0000-0000-000000000000}"/>
          </ac:spMkLst>
        </pc:spChg>
        <pc:spChg chg="del">
          <ac:chgData name="Lee Hong Yi" userId="ccc66450af79773e" providerId="LiveId" clId="{E61B8920-8E6B-4C28-8787-F5FBE6807603}" dt="2023-11-26T09:36:04.320" v="399" actId="478"/>
          <ac:spMkLst>
            <pc:docMk/>
            <pc:sldMk cId="2363101567" sldId="261"/>
            <ac:spMk id="218" creationId="{00000000-0000-0000-0000-000000000000}"/>
          </ac:spMkLst>
        </pc:spChg>
        <pc:spChg chg="del">
          <ac:chgData name="Lee Hong Yi" userId="ccc66450af79773e" providerId="LiveId" clId="{E61B8920-8E6B-4C28-8787-F5FBE6807603}" dt="2023-11-26T09:36:04.320" v="399" actId="478"/>
          <ac:spMkLst>
            <pc:docMk/>
            <pc:sldMk cId="2363101567" sldId="261"/>
            <ac:spMk id="219" creationId="{00000000-0000-0000-0000-000000000000}"/>
          </ac:spMkLst>
        </pc:spChg>
        <pc:spChg chg="del">
          <ac:chgData name="Lee Hong Yi" userId="ccc66450af79773e" providerId="LiveId" clId="{E61B8920-8E6B-4C28-8787-F5FBE6807603}" dt="2023-11-26T09:36:04.320" v="399" actId="478"/>
          <ac:spMkLst>
            <pc:docMk/>
            <pc:sldMk cId="2363101567" sldId="261"/>
            <ac:spMk id="220" creationId="{00000000-0000-0000-0000-000000000000}"/>
          </ac:spMkLst>
        </pc:spChg>
        <pc:spChg chg="del">
          <ac:chgData name="Lee Hong Yi" userId="ccc66450af79773e" providerId="LiveId" clId="{E61B8920-8E6B-4C28-8787-F5FBE6807603}" dt="2023-11-26T09:36:04.320" v="399" actId="478"/>
          <ac:spMkLst>
            <pc:docMk/>
            <pc:sldMk cId="2363101567" sldId="261"/>
            <ac:spMk id="221" creationId="{00000000-0000-0000-0000-000000000000}"/>
          </ac:spMkLst>
        </pc:spChg>
        <pc:spChg chg="del">
          <ac:chgData name="Lee Hong Yi" userId="ccc66450af79773e" providerId="LiveId" clId="{E61B8920-8E6B-4C28-8787-F5FBE6807603}" dt="2023-11-26T09:36:04.320" v="399" actId="478"/>
          <ac:spMkLst>
            <pc:docMk/>
            <pc:sldMk cId="2363101567" sldId="261"/>
            <ac:spMk id="222" creationId="{00000000-0000-0000-0000-000000000000}"/>
          </ac:spMkLst>
        </pc:spChg>
        <pc:grpChg chg="del">
          <ac:chgData name="Lee Hong Yi" userId="ccc66450af79773e" providerId="LiveId" clId="{E61B8920-8E6B-4C28-8787-F5FBE6807603}" dt="2023-11-26T09:36:04.320" v="399" actId="478"/>
          <ac:grpSpMkLst>
            <pc:docMk/>
            <pc:sldMk cId="2363101567" sldId="261"/>
            <ac:grpSpMk id="223" creationId="{00000000-0000-0000-0000-000000000000}"/>
          </ac:grpSpMkLst>
        </pc:grpChg>
        <pc:grpChg chg="del mod">
          <ac:chgData name="Lee Hong Yi" userId="ccc66450af79773e" providerId="LiveId" clId="{E61B8920-8E6B-4C28-8787-F5FBE6807603}" dt="2023-11-26T09:36:07.138" v="401" actId="478"/>
          <ac:grpSpMkLst>
            <pc:docMk/>
            <pc:sldMk cId="2363101567" sldId="261"/>
            <ac:grpSpMk id="226" creationId="{00000000-0000-0000-0000-000000000000}"/>
          </ac:grpSpMkLst>
        </pc:grpChg>
        <pc:grpChg chg="del">
          <ac:chgData name="Lee Hong Yi" userId="ccc66450af79773e" providerId="LiveId" clId="{E61B8920-8E6B-4C28-8787-F5FBE6807603}" dt="2023-11-26T09:36:04.320" v="399" actId="478"/>
          <ac:grpSpMkLst>
            <pc:docMk/>
            <pc:sldMk cId="2363101567" sldId="261"/>
            <ac:grpSpMk id="229" creationId="{00000000-0000-0000-0000-000000000000}"/>
          </ac:grpSpMkLst>
        </pc:grpChg>
        <pc:grpChg chg="del">
          <ac:chgData name="Lee Hong Yi" userId="ccc66450af79773e" providerId="LiveId" clId="{E61B8920-8E6B-4C28-8787-F5FBE6807603}" dt="2023-11-26T09:36:04.320" v="399" actId="478"/>
          <ac:grpSpMkLst>
            <pc:docMk/>
            <pc:sldMk cId="2363101567" sldId="261"/>
            <ac:grpSpMk id="232" creationId="{00000000-0000-0000-0000-000000000000}"/>
          </ac:grpSpMkLst>
        </pc:grpChg>
        <pc:picChg chg="add mod">
          <ac:chgData name="Lee Hong Yi" userId="ccc66450af79773e" providerId="LiveId" clId="{E61B8920-8E6B-4C28-8787-F5FBE6807603}" dt="2023-11-26T10:08:37.199" v="878" actId="1076"/>
          <ac:picMkLst>
            <pc:docMk/>
            <pc:sldMk cId="2363101567" sldId="261"/>
            <ac:picMk id="3" creationId="{1F3923CD-F6E1-58E5-AE1C-A8F528E4DB67}"/>
          </ac:picMkLst>
        </pc:picChg>
        <pc:picChg chg="add mod">
          <ac:chgData name="Lee Hong Yi" userId="ccc66450af79773e" providerId="LiveId" clId="{E61B8920-8E6B-4C28-8787-F5FBE6807603}" dt="2023-11-26T10:08:45.980" v="881" actId="1076"/>
          <ac:picMkLst>
            <pc:docMk/>
            <pc:sldMk cId="2363101567" sldId="261"/>
            <ac:picMk id="5" creationId="{F17862E7-AA95-7B0E-AC45-37C95C35F2A5}"/>
          </ac:picMkLst>
        </pc:picChg>
        <pc:picChg chg="del">
          <ac:chgData name="Lee Hong Yi" userId="ccc66450af79773e" providerId="LiveId" clId="{E61B8920-8E6B-4C28-8787-F5FBE6807603}" dt="2023-11-26T10:08:21.314" v="869" actId="478"/>
          <ac:picMkLst>
            <pc:docMk/>
            <pc:sldMk cId="2363101567" sldId="261"/>
            <ac:picMk id="17" creationId="{F0100058-8612-77A2-7F02-70FE758E9272}"/>
          </ac:picMkLst>
        </pc:picChg>
        <pc:picChg chg="del">
          <ac:chgData name="Lee Hong Yi" userId="ccc66450af79773e" providerId="LiveId" clId="{E61B8920-8E6B-4C28-8787-F5FBE6807603}" dt="2023-11-26T10:08:21.757" v="870" actId="478"/>
          <ac:picMkLst>
            <pc:docMk/>
            <pc:sldMk cId="2363101567" sldId="261"/>
            <ac:picMk id="20" creationId="{26C91671-ABBA-F82C-8AA6-FA8A70789078}"/>
          </ac:picMkLst>
        </pc:picChg>
      </pc:sldChg>
      <pc:sldChg chg="delSp modSp add del mod">
        <pc:chgData name="Lee Hong Yi" userId="ccc66450af79773e" providerId="LiveId" clId="{E61B8920-8E6B-4C28-8787-F5FBE6807603}" dt="2023-11-26T10:11:39.884" v="917" actId="47"/>
        <pc:sldMkLst>
          <pc:docMk/>
          <pc:sldMk cId="1052572513" sldId="262"/>
        </pc:sldMkLst>
        <pc:spChg chg="mod">
          <ac:chgData name="Lee Hong Yi" userId="ccc66450af79773e" providerId="LiveId" clId="{E61B8920-8E6B-4C28-8787-F5FBE6807603}" dt="2023-11-26T10:11:35.250" v="911" actId="1076"/>
          <ac:spMkLst>
            <pc:docMk/>
            <pc:sldMk cId="1052572513" sldId="262"/>
            <ac:spMk id="14" creationId="{BBF3035A-9EA1-9A69-E536-78D50064A933}"/>
          </ac:spMkLst>
        </pc:spChg>
        <pc:spChg chg="mod">
          <ac:chgData name="Lee Hong Yi" userId="ccc66450af79773e" providerId="LiveId" clId="{E61B8920-8E6B-4C28-8787-F5FBE6807603}" dt="2023-11-26T10:09:25.750" v="907" actId="20577"/>
          <ac:spMkLst>
            <pc:docMk/>
            <pc:sldMk cId="1052572513" sldId="262"/>
            <ac:spMk id="15" creationId="{8BF0F74B-C330-045B-CFF8-DF62DE855954}"/>
          </ac:spMkLst>
        </pc:spChg>
        <pc:spChg chg="del mod">
          <ac:chgData name="Lee Hong Yi" userId="ccc66450af79773e" providerId="LiveId" clId="{E61B8920-8E6B-4C28-8787-F5FBE6807603}" dt="2023-11-26T10:11:36.717" v="913" actId="478"/>
          <ac:spMkLst>
            <pc:docMk/>
            <pc:sldMk cId="1052572513" sldId="262"/>
            <ac:spMk id="18" creationId="{09CD1578-0E3D-E13C-A6B8-E1D31416DACF}"/>
          </ac:spMkLst>
        </pc:spChg>
        <pc:spChg chg="del mod">
          <ac:chgData name="Lee Hong Yi" userId="ccc66450af79773e" providerId="LiveId" clId="{E61B8920-8E6B-4C28-8787-F5FBE6807603}" dt="2023-11-26T10:11:38.121" v="915" actId="478"/>
          <ac:spMkLst>
            <pc:docMk/>
            <pc:sldMk cId="1052572513" sldId="262"/>
            <ac:spMk id="21" creationId="{D72727F1-0358-95DB-2514-29A5C33B2BDE}"/>
          </ac:spMkLst>
        </pc:spChg>
        <pc:picChg chg="del">
          <ac:chgData name="Lee Hong Yi" userId="ccc66450af79773e" providerId="LiveId" clId="{E61B8920-8E6B-4C28-8787-F5FBE6807603}" dt="2023-11-26T10:11:33.794" v="909" actId="478"/>
          <ac:picMkLst>
            <pc:docMk/>
            <pc:sldMk cId="1052572513" sldId="262"/>
            <ac:picMk id="3" creationId="{1F3923CD-F6E1-58E5-AE1C-A8F528E4DB67}"/>
          </ac:picMkLst>
        </pc:picChg>
        <pc:picChg chg="del">
          <ac:chgData name="Lee Hong Yi" userId="ccc66450af79773e" providerId="LiveId" clId="{E61B8920-8E6B-4C28-8787-F5FBE6807603}" dt="2023-11-26T10:11:38.509" v="916" actId="478"/>
          <ac:picMkLst>
            <pc:docMk/>
            <pc:sldMk cId="1052572513" sldId="262"/>
            <ac:picMk id="5" creationId="{F17862E7-AA95-7B0E-AC45-37C95C35F2A5}"/>
          </ac:picMkLst>
        </pc:picChg>
      </pc:sldChg>
      <pc:sldChg chg="addSp delSp modSp add mod ord">
        <pc:chgData name="Lee Hong Yi" userId="ccc66450af79773e" providerId="LiveId" clId="{E61B8920-8E6B-4C28-8787-F5FBE6807603}" dt="2023-11-26T10:19:01.534" v="1627" actId="20577"/>
        <pc:sldMkLst>
          <pc:docMk/>
          <pc:sldMk cId="3908523849" sldId="262"/>
        </pc:sldMkLst>
        <pc:spChg chg="add mod">
          <ac:chgData name="Lee Hong Yi" userId="ccc66450af79773e" providerId="LiveId" clId="{E61B8920-8E6B-4C28-8787-F5FBE6807603}" dt="2023-11-26T10:12:56.847" v="1015" actId="1076"/>
          <ac:spMkLst>
            <pc:docMk/>
            <pc:sldMk cId="3908523849" sldId="262"/>
            <ac:spMk id="2" creationId="{5ED7E38D-01B6-82BE-18FB-5ACB3D95222A}"/>
          </ac:spMkLst>
        </pc:spChg>
        <pc:spChg chg="add mod">
          <ac:chgData name="Lee Hong Yi" userId="ccc66450af79773e" providerId="LiveId" clId="{E61B8920-8E6B-4C28-8787-F5FBE6807603}" dt="2023-11-26T10:15:37.600" v="1352" actId="33524"/>
          <ac:spMkLst>
            <pc:docMk/>
            <pc:sldMk cId="3908523849" sldId="262"/>
            <ac:spMk id="3" creationId="{E7B5D410-9E5A-F0B7-D41E-6279E2EE2201}"/>
          </ac:spMkLst>
        </pc:spChg>
        <pc:spChg chg="mod">
          <ac:chgData name="Lee Hong Yi" userId="ccc66450af79773e" providerId="LiveId" clId="{E61B8920-8E6B-4C28-8787-F5FBE6807603}" dt="2023-11-26T10:12:43.283" v="1008" actId="20577"/>
          <ac:spMkLst>
            <pc:docMk/>
            <pc:sldMk cId="3908523849" sldId="262"/>
            <ac:spMk id="10" creationId="{CEDB662E-7049-8D29-249F-73E7896CC5E8}"/>
          </ac:spMkLst>
        </pc:spChg>
        <pc:spChg chg="del mod">
          <ac:chgData name="Lee Hong Yi" userId="ccc66450af79773e" providerId="LiveId" clId="{E61B8920-8E6B-4C28-8787-F5FBE6807603}" dt="2023-11-26T10:11:52.553" v="943" actId="478"/>
          <ac:spMkLst>
            <pc:docMk/>
            <pc:sldMk cId="3908523849" sldId="262"/>
            <ac:spMk id="11" creationId="{EF8BAC44-6C50-3779-F980-EA8FC15915FE}"/>
          </ac:spMkLst>
        </pc:spChg>
        <pc:spChg chg="del">
          <ac:chgData name="Lee Hong Yi" userId="ccc66450af79773e" providerId="LiveId" clId="{E61B8920-8E6B-4C28-8787-F5FBE6807603}" dt="2023-11-26T10:11:53.751" v="945" actId="478"/>
          <ac:spMkLst>
            <pc:docMk/>
            <pc:sldMk cId="3908523849" sldId="262"/>
            <ac:spMk id="16" creationId="{E588D130-C04F-A7C8-E203-CE9F1DB4C20D}"/>
          </ac:spMkLst>
        </pc:spChg>
        <pc:spChg chg="del mod">
          <ac:chgData name="Lee Hong Yi" userId="ccc66450af79773e" providerId="LiveId" clId="{E61B8920-8E6B-4C28-8787-F5FBE6807603}" dt="2023-11-26T10:11:56.038" v="950" actId="478"/>
          <ac:spMkLst>
            <pc:docMk/>
            <pc:sldMk cId="3908523849" sldId="262"/>
            <ac:spMk id="19" creationId="{0D71EB89-FA1F-FDFE-6AF2-4D1E3C6FD651}"/>
          </ac:spMkLst>
        </pc:spChg>
        <pc:spChg chg="add mod">
          <ac:chgData name="Lee Hong Yi" userId="ccc66450af79773e" providerId="LiveId" clId="{E61B8920-8E6B-4C28-8787-F5FBE6807603}" dt="2023-11-26T10:19:01.534" v="1627" actId="20577"/>
          <ac:spMkLst>
            <pc:docMk/>
            <pc:sldMk cId="3908523849" sldId="262"/>
            <ac:spMk id="23" creationId="{CF8B2247-B7D9-33A3-B63C-CB1D3C201F3D}"/>
          </ac:spMkLst>
        </pc:spChg>
        <pc:spChg chg="mod">
          <ac:chgData name="Lee Hong Yi" userId="ccc66450af79773e" providerId="LiveId" clId="{E61B8920-8E6B-4C28-8787-F5FBE6807603}" dt="2023-11-26T10:12:50.858" v="1012" actId="14100"/>
          <ac:spMkLst>
            <pc:docMk/>
            <pc:sldMk cId="3908523849" sldId="262"/>
            <ac:spMk id="176" creationId="{00000000-0000-0000-0000-000000000000}"/>
          </ac:spMkLst>
        </pc:spChg>
        <pc:picChg chg="add del mod">
          <ac:chgData name="Lee Hong Yi" userId="ccc66450af79773e" providerId="LiveId" clId="{E61B8920-8E6B-4C28-8787-F5FBE6807603}" dt="2023-11-26T10:15:08.133" v="1340" actId="478"/>
          <ac:picMkLst>
            <pc:docMk/>
            <pc:sldMk cId="3908523849" sldId="262"/>
            <ac:picMk id="5" creationId="{45FBF620-E106-8004-B187-BDEA92712964}"/>
          </ac:picMkLst>
        </pc:picChg>
        <pc:picChg chg="add mod">
          <ac:chgData name="Lee Hong Yi" userId="ccc66450af79773e" providerId="LiveId" clId="{E61B8920-8E6B-4C28-8787-F5FBE6807603}" dt="2023-11-26T10:15:16.980" v="1343" actId="1076"/>
          <ac:picMkLst>
            <pc:docMk/>
            <pc:sldMk cId="3908523849" sldId="262"/>
            <ac:picMk id="7" creationId="{583949AE-A5F5-CB31-0772-9A7A5ADC255E}"/>
          </ac:picMkLst>
        </pc:picChg>
        <pc:picChg chg="add mod">
          <ac:chgData name="Lee Hong Yi" userId="ccc66450af79773e" providerId="LiveId" clId="{E61B8920-8E6B-4C28-8787-F5FBE6807603}" dt="2023-11-26T10:15:28.301" v="1348" actId="1076"/>
          <ac:picMkLst>
            <pc:docMk/>
            <pc:sldMk cId="3908523849" sldId="262"/>
            <ac:picMk id="9" creationId="{002AC91F-A4AC-C9DF-5FB1-FA1BE81030BE}"/>
          </ac:picMkLst>
        </pc:picChg>
        <pc:picChg chg="del">
          <ac:chgData name="Lee Hong Yi" userId="ccc66450af79773e" providerId="LiveId" clId="{E61B8920-8E6B-4C28-8787-F5FBE6807603}" dt="2023-11-26T10:11:53.026" v="944" actId="478"/>
          <ac:picMkLst>
            <pc:docMk/>
            <pc:sldMk cId="3908523849" sldId="262"/>
            <ac:picMk id="13" creationId="{D007E9CE-AEF0-282C-7B8F-B4C81C0A07FE}"/>
          </ac:picMkLst>
        </pc:picChg>
        <pc:picChg chg="add mod">
          <ac:chgData name="Lee Hong Yi" userId="ccc66450af79773e" providerId="LiveId" clId="{E61B8920-8E6B-4C28-8787-F5FBE6807603}" dt="2023-11-26T10:16:25.807" v="1365" actId="1076"/>
          <ac:picMkLst>
            <pc:docMk/>
            <pc:sldMk cId="3908523849" sldId="262"/>
            <ac:picMk id="14" creationId="{8CB6E20F-D513-5E36-546E-1869E6D8ECC3}"/>
          </ac:picMkLst>
        </pc:picChg>
        <pc:picChg chg="del">
          <ac:chgData name="Lee Hong Yi" userId="ccc66450af79773e" providerId="LiveId" clId="{E61B8920-8E6B-4C28-8787-F5FBE6807603}" dt="2023-11-26T10:11:54.139" v="946" actId="478"/>
          <ac:picMkLst>
            <pc:docMk/>
            <pc:sldMk cId="3908523849" sldId="262"/>
            <ac:picMk id="15" creationId="{13885710-79BC-C485-38D8-994791EAF43D}"/>
          </ac:picMkLst>
        </pc:picChg>
        <pc:picChg chg="del">
          <ac:chgData name="Lee Hong Yi" userId="ccc66450af79773e" providerId="LiveId" clId="{E61B8920-8E6B-4C28-8787-F5FBE6807603}" dt="2023-11-26T10:11:55.092" v="948" actId="478"/>
          <ac:picMkLst>
            <pc:docMk/>
            <pc:sldMk cId="3908523849" sldId="262"/>
            <ac:picMk id="18" creationId="{ED4E1190-D15D-89D2-FAE9-AE7EEC456DC9}"/>
          </ac:picMkLst>
        </pc:picChg>
        <pc:picChg chg="add del">
          <ac:chgData name="Lee Hong Yi" userId="ccc66450af79773e" providerId="LiveId" clId="{E61B8920-8E6B-4C28-8787-F5FBE6807603}" dt="2023-11-26T10:15:57.065" v="1358" actId="478"/>
          <ac:picMkLst>
            <pc:docMk/>
            <pc:sldMk cId="3908523849" sldId="262"/>
            <ac:picMk id="20" creationId="{55D5F01A-68C9-415F-40A7-06E38857A65B}"/>
          </ac:picMkLst>
        </pc:picChg>
        <pc:picChg chg="add del mod">
          <ac:chgData name="Lee Hong Yi" userId="ccc66450af79773e" providerId="LiveId" clId="{E61B8920-8E6B-4C28-8787-F5FBE6807603}" dt="2023-11-26T10:16:23.794" v="1364" actId="478"/>
          <ac:picMkLst>
            <pc:docMk/>
            <pc:sldMk cId="3908523849" sldId="262"/>
            <ac:picMk id="22" creationId="{3C7198E7-0FC9-7044-E334-297F5727786E}"/>
          </ac:picMkLst>
        </pc:picChg>
      </pc:sldChg>
      <pc:sldChg chg="addSp delSp modSp add mod">
        <pc:chgData name="Lee Hong Yi" userId="ccc66450af79773e" providerId="LiveId" clId="{E61B8920-8E6B-4C28-8787-F5FBE6807603}" dt="2023-11-26T10:25:38.506" v="1957" actId="1076"/>
        <pc:sldMkLst>
          <pc:docMk/>
          <pc:sldMk cId="426796159" sldId="263"/>
        </pc:sldMkLst>
        <pc:spChg chg="del mod">
          <ac:chgData name="Lee Hong Yi" userId="ccc66450af79773e" providerId="LiveId" clId="{E61B8920-8E6B-4C28-8787-F5FBE6807603}" dt="2023-11-26T10:23:31.418" v="1645"/>
          <ac:spMkLst>
            <pc:docMk/>
            <pc:sldMk cId="426796159" sldId="263"/>
            <ac:spMk id="3" creationId="{E7B5D410-9E5A-F0B7-D41E-6279E2EE2201}"/>
          </ac:spMkLst>
        </pc:spChg>
        <pc:spChg chg="add mod">
          <ac:chgData name="Lee Hong Yi" userId="ccc66450af79773e" providerId="LiveId" clId="{E61B8920-8E6B-4C28-8787-F5FBE6807603}" dt="2023-11-26T10:25:00.999" v="1831" actId="1076"/>
          <ac:spMkLst>
            <pc:docMk/>
            <pc:sldMk cId="426796159" sldId="263"/>
            <ac:spMk id="13" creationId="{A8DEA966-6CA0-BF7E-D7DD-81548C50DACA}"/>
          </ac:spMkLst>
        </pc:spChg>
        <pc:spChg chg="add mod">
          <ac:chgData name="Lee Hong Yi" userId="ccc66450af79773e" providerId="LiveId" clId="{E61B8920-8E6B-4C28-8787-F5FBE6807603}" dt="2023-11-26T10:25:38.506" v="1957" actId="1076"/>
          <ac:spMkLst>
            <pc:docMk/>
            <pc:sldMk cId="426796159" sldId="263"/>
            <ac:spMk id="15" creationId="{832DB137-5157-AD35-D486-7600EA587BCC}"/>
          </ac:spMkLst>
        </pc:spChg>
        <pc:picChg chg="add mod">
          <ac:chgData name="Lee Hong Yi" userId="ccc66450af79773e" providerId="LiveId" clId="{E61B8920-8E6B-4C28-8787-F5FBE6807603}" dt="2023-11-26T10:23:11.516" v="1635" actId="1076"/>
          <ac:picMkLst>
            <pc:docMk/>
            <pc:sldMk cId="426796159" sldId="263"/>
            <ac:picMk id="5" creationId="{59E338B5-F9A9-FA64-C1AE-3A53E400AC25}"/>
          </ac:picMkLst>
        </pc:picChg>
        <pc:picChg chg="del">
          <ac:chgData name="Lee Hong Yi" userId="ccc66450af79773e" providerId="LiveId" clId="{E61B8920-8E6B-4C28-8787-F5FBE6807603}" dt="2023-11-26T10:19:07.530" v="1628" actId="478"/>
          <ac:picMkLst>
            <pc:docMk/>
            <pc:sldMk cId="426796159" sldId="263"/>
            <ac:picMk id="7" creationId="{583949AE-A5F5-CB31-0772-9A7A5ADC255E}"/>
          </ac:picMkLst>
        </pc:picChg>
        <pc:picChg chg="add mod">
          <ac:chgData name="Lee Hong Yi" userId="ccc66450af79773e" providerId="LiveId" clId="{E61B8920-8E6B-4C28-8787-F5FBE6807603}" dt="2023-11-26T10:23:21.095" v="1638" actId="1076"/>
          <ac:picMkLst>
            <pc:docMk/>
            <pc:sldMk cId="426796159" sldId="263"/>
            <ac:picMk id="8" creationId="{E7F7819C-1277-C1A1-74E8-D1A2D1BA93CB}"/>
          </ac:picMkLst>
        </pc:picChg>
        <pc:picChg chg="del">
          <ac:chgData name="Lee Hong Yi" userId="ccc66450af79773e" providerId="LiveId" clId="{E61B8920-8E6B-4C28-8787-F5FBE6807603}" dt="2023-11-26T10:19:07.881" v="1629" actId="478"/>
          <ac:picMkLst>
            <pc:docMk/>
            <pc:sldMk cId="426796159" sldId="263"/>
            <ac:picMk id="9" creationId="{002AC91F-A4AC-C9DF-5FB1-FA1BE81030BE}"/>
          </ac:picMkLst>
        </pc:picChg>
        <pc:picChg chg="add mod">
          <ac:chgData name="Lee Hong Yi" userId="ccc66450af79773e" providerId="LiveId" clId="{E61B8920-8E6B-4C28-8787-F5FBE6807603}" dt="2023-11-26T10:23:30.811" v="1643" actId="1076"/>
          <ac:picMkLst>
            <pc:docMk/>
            <pc:sldMk cId="426796159" sldId="263"/>
            <ac:picMk id="12" creationId="{D42F802B-EE92-1C34-0E8B-42C314038152}"/>
          </ac:picMkLst>
        </pc:picChg>
        <pc:picChg chg="del">
          <ac:chgData name="Lee Hong Yi" userId="ccc66450af79773e" providerId="LiveId" clId="{E61B8920-8E6B-4C28-8787-F5FBE6807603}" dt="2023-11-26T10:19:08.186" v="1630" actId="478"/>
          <ac:picMkLst>
            <pc:docMk/>
            <pc:sldMk cId="426796159" sldId="263"/>
            <ac:picMk id="14" creationId="{8CB6E20F-D513-5E36-546E-1869E6D8ECC3}"/>
          </ac:picMkLst>
        </pc:picChg>
      </pc:sldChg>
      <pc:sldChg chg="delSp modSp add del mod">
        <pc:chgData name="Lee Hong Yi" userId="ccc66450af79773e" providerId="LiveId" clId="{E61B8920-8E6B-4C28-8787-F5FBE6807603}" dt="2023-11-26T10:17:18.544" v="1373" actId="47"/>
        <pc:sldMkLst>
          <pc:docMk/>
          <pc:sldMk cId="1501992148" sldId="263"/>
        </pc:sldMkLst>
        <pc:spChg chg="del mod">
          <ac:chgData name="Lee Hong Yi" userId="ccc66450af79773e" providerId="LiveId" clId="{E61B8920-8E6B-4C28-8787-F5FBE6807603}" dt="2023-11-26T10:16:30.313" v="1371" actId="478"/>
          <ac:spMkLst>
            <pc:docMk/>
            <pc:sldMk cId="1501992148" sldId="263"/>
            <ac:spMk id="3" creationId="{E7B5D410-9E5A-F0B7-D41E-6279E2EE2201}"/>
          </ac:spMkLst>
        </pc:spChg>
        <pc:picChg chg="del">
          <ac:chgData name="Lee Hong Yi" userId="ccc66450af79773e" providerId="LiveId" clId="{E61B8920-8E6B-4C28-8787-F5FBE6807603}" dt="2023-11-26T10:16:29.193" v="1368" actId="478"/>
          <ac:picMkLst>
            <pc:docMk/>
            <pc:sldMk cId="1501992148" sldId="263"/>
            <ac:picMk id="7" creationId="{583949AE-A5F5-CB31-0772-9A7A5ADC255E}"/>
          </ac:picMkLst>
        </pc:picChg>
        <pc:picChg chg="del">
          <ac:chgData name="Lee Hong Yi" userId="ccc66450af79773e" providerId="LiveId" clId="{E61B8920-8E6B-4C28-8787-F5FBE6807603}" dt="2023-11-26T10:16:28.806" v="1367" actId="478"/>
          <ac:picMkLst>
            <pc:docMk/>
            <pc:sldMk cId="1501992148" sldId="263"/>
            <ac:picMk id="9" creationId="{002AC91F-A4AC-C9DF-5FB1-FA1BE81030BE}"/>
          </ac:picMkLst>
        </pc:picChg>
        <pc:picChg chg="del">
          <ac:chgData name="Lee Hong Yi" userId="ccc66450af79773e" providerId="LiveId" clId="{E61B8920-8E6B-4C28-8787-F5FBE6807603}" dt="2023-11-26T10:16:30.982" v="1372" actId="478"/>
          <ac:picMkLst>
            <pc:docMk/>
            <pc:sldMk cId="1501992148" sldId="263"/>
            <ac:picMk id="14" creationId="{8CB6E20F-D513-5E36-546E-1869E6D8ECC3}"/>
          </ac:picMkLst>
        </pc:picChg>
      </pc:sldChg>
      <pc:sldChg chg="addSp delSp modSp add del mod ord">
        <pc:chgData name="Lee Hong Yi" userId="ccc66450af79773e" providerId="LiveId" clId="{E61B8920-8E6B-4C28-8787-F5FBE6807603}" dt="2023-11-26T14:51:23.067" v="4746" actId="2711"/>
        <pc:sldMkLst>
          <pc:docMk/>
          <pc:sldMk cId="1798389014" sldId="264"/>
        </pc:sldMkLst>
        <pc:spChg chg="add del mod">
          <ac:chgData name="Lee Hong Yi" userId="ccc66450af79773e" providerId="LiveId" clId="{E61B8920-8E6B-4C28-8787-F5FBE6807603}" dt="2023-11-26T13:34:09.912" v="4423"/>
          <ac:spMkLst>
            <pc:docMk/>
            <pc:sldMk cId="1798389014" sldId="264"/>
            <ac:spMk id="2" creationId="{8D7EF8BB-C51A-9077-7D18-D03BB546F8BC}"/>
          </ac:spMkLst>
        </pc:spChg>
        <pc:spChg chg="add mod">
          <ac:chgData name="Lee Hong Yi" userId="ccc66450af79773e" providerId="LiveId" clId="{E61B8920-8E6B-4C28-8787-F5FBE6807603}" dt="2023-11-26T13:34:09.049" v="4421" actId="2711"/>
          <ac:spMkLst>
            <pc:docMk/>
            <pc:sldMk cId="1798389014" sldId="264"/>
            <ac:spMk id="5" creationId="{F74430C9-02BB-BF0C-496B-4B548FB0CD97}"/>
          </ac:spMkLst>
        </pc:spChg>
        <pc:spChg chg="add mod">
          <ac:chgData name="Lee Hong Yi" userId="ccc66450af79773e" providerId="LiveId" clId="{E61B8920-8E6B-4C28-8787-F5FBE6807603}" dt="2023-11-26T13:30:03.012" v="3982" actId="1076"/>
          <ac:spMkLst>
            <pc:docMk/>
            <pc:sldMk cId="1798389014" sldId="264"/>
            <ac:spMk id="6" creationId="{DBB29BC3-A580-BDD2-7658-7EC56F57DA5B}"/>
          </ac:spMkLst>
        </pc:spChg>
        <pc:spChg chg="add mod">
          <ac:chgData name="Lee Hong Yi" userId="ccc66450af79773e" providerId="LiveId" clId="{E61B8920-8E6B-4C28-8787-F5FBE6807603}" dt="2023-11-26T14:51:23.067" v="4746" actId="2711"/>
          <ac:spMkLst>
            <pc:docMk/>
            <pc:sldMk cId="1798389014" sldId="264"/>
            <ac:spMk id="7" creationId="{A5EF9ED5-0409-F40E-1827-D0D44197B122}"/>
          </ac:spMkLst>
        </pc:spChg>
        <pc:spChg chg="mod">
          <ac:chgData name="Lee Hong Yi" userId="ccc66450af79773e" providerId="LiveId" clId="{E61B8920-8E6B-4C28-8787-F5FBE6807603}" dt="2023-11-26T13:24:13.911" v="3970" actId="20577"/>
          <ac:spMkLst>
            <pc:docMk/>
            <pc:sldMk cId="1798389014" sldId="264"/>
            <ac:spMk id="10" creationId="{CEDB662E-7049-8D29-249F-73E7896CC5E8}"/>
          </ac:spMkLst>
        </pc:spChg>
        <pc:spChg chg="del mod">
          <ac:chgData name="Lee Hong Yi" userId="ccc66450af79773e" providerId="LiveId" clId="{E61B8920-8E6B-4C28-8787-F5FBE6807603}" dt="2023-11-26T13:12:40.130" v="2886" actId="478"/>
          <ac:spMkLst>
            <pc:docMk/>
            <pc:sldMk cId="1798389014" sldId="264"/>
            <ac:spMk id="11" creationId="{EF8BAC44-6C50-3779-F980-EA8FC15915FE}"/>
          </ac:spMkLst>
        </pc:spChg>
        <pc:spChg chg="del mod">
          <ac:chgData name="Lee Hong Yi" userId="ccc66450af79773e" providerId="LiveId" clId="{E61B8920-8E6B-4C28-8787-F5FBE6807603}" dt="2023-11-26T13:12:39.312" v="2884" actId="478"/>
          <ac:spMkLst>
            <pc:docMk/>
            <pc:sldMk cId="1798389014" sldId="264"/>
            <ac:spMk id="16" creationId="{E588D130-C04F-A7C8-E203-CE9F1DB4C20D}"/>
          </ac:spMkLst>
        </pc:spChg>
        <pc:spChg chg="del mod">
          <ac:chgData name="Lee Hong Yi" userId="ccc66450af79773e" providerId="LiveId" clId="{E61B8920-8E6B-4C28-8787-F5FBE6807603}" dt="2023-11-26T13:12:42.326" v="2889" actId="478"/>
          <ac:spMkLst>
            <pc:docMk/>
            <pc:sldMk cId="1798389014" sldId="264"/>
            <ac:spMk id="19" creationId="{0D71EB89-FA1F-FDFE-6AF2-4D1E3C6FD651}"/>
          </ac:spMkLst>
        </pc:spChg>
        <pc:spChg chg="mod">
          <ac:chgData name="Lee Hong Yi" userId="ccc66450af79773e" providerId="LiveId" clId="{E61B8920-8E6B-4C28-8787-F5FBE6807603}" dt="2023-11-26T13:29:57.662" v="3981" actId="1076"/>
          <ac:spMkLst>
            <pc:docMk/>
            <pc:sldMk cId="1798389014" sldId="264"/>
            <ac:spMk id="176" creationId="{00000000-0000-0000-0000-000000000000}"/>
          </ac:spMkLst>
        </pc:spChg>
        <pc:picChg chg="add mod">
          <ac:chgData name="Lee Hong Yi" userId="ccc66450af79773e" providerId="LiveId" clId="{E61B8920-8E6B-4C28-8787-F5FBE6807603}" dt="2023-11-26T13:30:09.851" v="3983" actId="1076"/>
          <ac:picMkLst>
            <pc:docMk/>
            <pc:sldMk cId="1798389014" sldId="264"/>
            <ac:picMk id="4" creationId="{649841A1-1184-F124-3016-3006D9301EF2}"/>
          </ac:picMkLst>
        </pc:picChg>
        <pc:picChg chg="add mod">
          <ac:chgData name="Lee Hong Yi" userId="ccc66450af79773e" providerId="LiveId" clId="{E61B8920-8E6B-4C28-8787-F5FBE6807603}" dt="2023-11-26T14:50:43.094" v="4492" actId="1076"/>
          <ac:picMkLst>
            <pc:docMk/>
            <pc:sldMk cId="1798389014" sldId="264"/>
            <ac:picMk id="9" creationId="{6B7ACC1C-9A83-28BA-B60B-CA8C3AA08375}"/>
          </ac:picMkLst>
        </pc:picChg>
        <pc:picChg chg="del">
          <ac:chgData name="Lee Hong Yi" userId="ccc66450af79773e" providerId="LiveId" clId="{E61B8920-8E6B-4C28-8787-F5FBE6807603}" dt="2023-11-26T13:12:36.978" v="2879" actId="478"/>
          <ac:picMkLst>
            <pc:docMk/>
            <pc:sldMk cId="1798389014" sldId="264"/>
            <ac:picMk id="13" creationId="{D007E9CE-AEF0-282C-7B8F-B4C81C0A07FE}"/>
          </ac:picMkLst>
        </pc:picChg>
        <pc:picChg chg="del">
          <ac:chgData name="Lee Hong Yi" userId="ccc66450af79773e" providerId="LiveId" clId="{E61B8920-8E6B-4C28-8787-F5FBE6807603}" dt="2023-11-26T13:12:37.497" v="2880" actId="478"/>
          <ac:picMkLst>
            <pc:docMk/>
            <pc:sldMk cId="1798389014" sldId="264"/>
            <ac:picMk id="15" creationId="{13885710-79BC-C485-38D8-994791EAF43D}"/>
          </ac:picMkLst>
        </pc:picChg>
        <pc:picChg chg="del">
          <ac:chgData name="Lee Hong Yi" userId="ccc66450af79773e" providerId="LiveId" clId="{E61B8920-8E6B-4C28-8787-F5FBE6807603}" dt="2023-11-26T13:12:37.901" v="2881" actId="478"/>
          <ac:picMkLst>
            <pc:docMk/>
            <pc:sldMk cId="1798389014" sldId="264"/>
            <ac:picMk id="18" creationId="{ED4E1190-D15D-89D2-FAE9-AE7EEC456DC9}"/>
          </ac:picMkLst>
        </pc:picChg>
      </pc:sldChg>
      <pc:sldChg chg="addSp delSp modSp add del mod ord">
        <pc:chgData name="Lee Hong Yi" userId="ccc66450af79773e" providerId="LiveId" clId="{E61B8920-8E6B-4C28-8787-F5FBE6807603}" dt="2023-11-26T13:11:04.750" v="2856" actId="1076"/>
        <pc:sldMkLst>
          <pc:docMk/>
          <pc:sldMk cId="2769848046" sldId="265"/>
        </pc:sldMkLst>
        <pc:spChg chg="add mod">
          <ac:chgData name="Lee Hong Yi" userId="ccc66450af79773e" providerId="LiveId" clId="{E61B8920-8E6B-4C28-8787-F5FBE6807603}" dt="2023-11-26T13:04:57.993" v="2313" actId="1076"/>
          <ac:spMkLst>
            <pc:docMk/>
            <pc:sldMk cId="2769848046" sldId="265"/>
            <ac:spMk id="2" creationId="{335343BF-3A7C-2C5B-AC71-9CF988645407}"/>
          </ac:spMkLst>
        </pc:spChg>
        <pc:spChg chg="add mod">
          <ac:chgData name="Lee Hong Yi" userId="ccc66450af79773e" providerId="LiveId" clId="{E61B8920-8E6B-4C28-8787-F5FBE6807603}" dt="2023-11-26T13:08:32.764" v="2628" actId="1076"/>
          <ac:spMkLst>
            <pc:docMk/>
            <pc:sldMk cId="2769848046" sldId="265"/>
            <ac:spMk id="7" creationId="{51ECA2F3-39FF-A5C1-4585-6047813BBCB1}"/>
          </ac:spMkLst>
        </pc:spChg>
        <pc:spChg chg="add mod">
          <ac:chgData name="Lee Hong Yi" userId="ccc66450af79773e" providerId="LiveId" clId="{E61B8920-8E6B-4C28-8787-F5FBE6807603}" dt="2023-11-26T13:05:03.571" v="2317" actId="1076"/>
          <ac:spMkLst>
            <pc:docMk/>
            <pc:sldMk cId="2769848046" sldId="265"/>
            <ac:spMk id="8" creationId="{C2304690-5A1D-D8BC-6D40-6F1C7960284E}"/>
          </ac:spMkLst>
        </pc:spChg>
        <pc:spChg chg="add mod">
          <ac:chgData name="Lee Hong Yi" userId="ccc66450af79773e" providerId="LiveId" clId="{E61B8920-8E6B-4C28-8787-F5FBE6807603}" dt="2023-11-26T13:08:57.430" v="2633" actId="1076"/>
          <ac:spMkLst>
            <pc:docMk/>
            <pc:sldMk cId="2769848046" sldId="265"/>
            <ac:spMk id="9" creationId="{898CB8C1-E586-2001-DFB0-D51EE610AF93}"/>
          </ac:spMkLst>
        </pc:spChg>
        <pc:spChg chg="add mod">
          <ac:chgData name="Lee Hong Yi" userId="ccc66450af79773e" providerId="LiveId" clId="{E61B8920-8E6B-4C28-8787-F5FBE6807603}" dt="2023-11-26T13:11:04.750" v="2856" actId="1076"/>
          <ac:spMkLst>
            <pc:docMk/>
            <pc:sldMk cId="2769848046" sldId="265"/>
            <ac:spMk id="12" creationId="{261652DF-3133-1F5E-43C2-4646CD2741A0}"/>
          </ac:spMkLst>
        </pc:spChg>
        <pc:spChg chg="mod">
          <ac:chgData name="Lee Hong Yi" userId="ccc66450af79773e" providerId="LiveId" clId="{E61B8920-8E6B-4C28-8787-F5FBE6807603}" dt="2023-11-26T13:04:57.993" v="2313" actId="1076"/>
          <ac:spMkLst>
            <pc:docMk/>
            <pc:sldMk cId="2769848046" sldId="265"/>
            <ac:spMk id="14" creationId="{BBF3035A-9EA1-9A69-E536-78D50064A933}"/>
          </ac:spMkLst>
        </pc:spChg>
        <pc:spChg chg="mod">
          <ac:chgData name="Lee Hong Yi" userId="ccc66450af79773e" providerId="LiveId" clId="{E61B8920-8E6B-4C28-8787-F5FBE6807603}" dt="2023-11-26T12:58:57.027" v="1983" actId="20577"/>
          <ac:spMkLst>
            <pc:docMk/>
            <pc:sldMk cId="2769848046" sldId="265"/>
            <ac:spMk id="15" creationId="{8BF0F74B-C330-045B-CFF8-DF62DE855954}"/>
          </ac:spMkLst>
        </pc:spChg>
        <pc:spChg chg="del mod">
          <ac:chgData name="Lee Hong Yi" userId="ccc66450af79773e" providerId="LiveId" clId="{E61B8920-8E6B-4C28-8787-F5FBE6807603}" dt="2023-11-26T12:59:09.091" v="1986" actId="478"/>
          <ac:spMkLst>
            <pc:docMk/>
            <pc:sldMk cId="2769848046" sldId="265"/>
            <ac:spMk id="18" creationId="{09CD1578-0E3D-E13C-A6B8-E1D31416DACF}"/>
          </ac:spMkLst>
        </pc:spChg>
        <pc:spChg chg="del mod">
          <ac:chgData name="Lee Hong Yi" userId="ccc66450af79773e" providerId="LiveId" clId="{E61B8920-8E6B-4C28-8787-F5FBE6807603}" dt="2023-11-26T12:59:10.199" v="1988" actId="478"/>
          <ac:spMkLst>
            <pc:docMk/>
            <pc:sldMk cId="2769848046" sldId="265"/>
            <ac:spMk id="21" creationId="{D72727F1-0358-95DB-2514-29A5C33B2BDE}"/>
          </ac:spMkLst>
        </pc:spChg>
        <pc:picChg chg="del">
          <ac:chgData name="Lee Hong Yi" userId="ccc66450af79773e" providerId="LiveId" clId="{E61B8920-8E6B-4C28-8787-F5FBE6807603}" dt="2023-11-26T12:59:08.024" v="1984" actId="478"/>
          <ac:picMkLst>
            <pc:docMk/>
            <pc:sldMk cId="2769848046" sldId="265"/>
            <ac:picMk id="3" creationId="{1F3923CD-F6E1-58E5-AE1C-A8F528E4DB67}"/>
          </ac:picMkLst>
        </pc:picChg>
        <pc:picChg chg="del">
          <ac:chgData name="Lee Hong Yi" userId="ccc66450af79773e" providerId="LiveId" clId="{E61B8920-8E6B-4C28-8787-F5FBE6807603}" dt="2023-11-26T12:59:10.504" v="1989" actId="478"/>
          <ac:picMkLst>
            <pc:docMk/>
            <pc:sldMk cId="2769848046" sldId="265"/>
            <ac:picMk id="5" creationId="{F17862E7-AA95-7B0E-AC45-37C95C35F2A5}"/>
          </ac:picMkLst>
        </pc:picChg>
        <pc:picChg chg="add mod">
          <ac:chgData name="Lee Hong Yi" userId="ccc66450af79773e" providerId="LiveId" clId="{E61B8920-8E6B-4C28-8787-F5FBE6807603}" dt="2023-11-26T13:04:57.993" v="2313" actId="1076"/>
          <ac:picMkLst>
            <pc:docMk/>
            <pc:sldMk cId="2769848046" sldId="265"/>
            <ac:picMk id="6" creationId="{503E2D4A-5F0B-F1D3-5517-EAE3FEB27456}"/>
          </ac:picMkLst>
        </pc:picChg>
        <pc:picChg chg="add mod">
          <ac:chgData name="Lee Hong Yi" userId="ccc66450af79773e" providerId="LiveId" clId="{E61B8920-8E6B-4C28-8787-F5FBE6807603}" dt="2023-11-26T13:10:19.886" v="2636" actId="1076"/>
          <ac:picMkLst>
            <pc:docMk/>
            <pc:sldMk cId="2769848046" sldId="265"/>
            <ac:picMk id="11" creationId="{71B5CB97-B7AA-89A9-7B64-F9487BAFB314}"/>
          </ac:picMkLst>
        </pc:picChg>
      </pc:sldChg>
      <pc:sldChg chg="addSp delSp modSp add del mod ord">
        <pc:chgData name="Lee Hong Yi" userId="ccc66450af79773e" providerId="LiveId" clId="{E61B8920-8E6B-4C28-8787-F5FBE6807603}" dt="2023-11-26T13:23:57.705" v="3955" actId="1076"/>
        <pc:sldMkLst>
          <pc:docMk/>
          <pc:sldMk cId="1632272795" sldId="266"/>
        </pc:sldMkLst>
        <pc:spChg chg="del mod">
          <ac:chgData name="Lee Hong Yi" userId="ccc66450af79773e" providerId="LiveId" clId="{E61B8920-8E6B-4C28-8787-F5FBE6807603}" dt="2023-11-26T13:18:01.271" v="3387" actId="478"/>
          <ac:spMkLst>
            <pc:docMk/>
            <pc:sldMk cId="1632272795" sldId="266"/>
            <ac:spMk id="2" creationId="{335343BF-3A7C-2C5B-AC71-9CF988645407}"/>
          </ac:spMkLst>
        </pc:spChg>
        <pc:spChg chg="add mod">
          <ac:chgData name="Lee Hong Yi" userId="ccc66450af79773e" providerId="LiveId" clId="{E61B8920-8E6B-4C28-8787-F5FBE6807603}" dt="2023-11-26T13:19:23.504" v="3414" actId="1076"/>
          <ac:spMkLst>
            <pc:docMk/>
            <pc:sldMk cId="1632272795" sldId="266"/>
            <ac:spMk id="3" creationId="{33814FDF-BE48-894C-4114-1CFB6C8E12AD}"/>
          </ac:spMkLst>
        </pc:spChg>
        <pc:spChg chg="add del mod">
          <ac:chgData name="Lee Hong Yi" userId="ccc66450af79773e" providerId="LiveId" clId="{E61B8920-8E6B-4C28-8787-F5FBE6807603}" dt="2023-11-26T13:20:03.827" v="3424" actId="1076"/>
          <ac:spMkLst>
            <pc:docMk/>
            <pc:sldMk cId="1632272795" sldId="266"/>
            <ac:spMk id="7" creationId="{51ECA2F3-39FF-A5C1-4585-6047813BBCB1}"/>
          </ac:spMkLst>
        </pc:spChg>
        <pc:spChg chg="add del mod">
          <ac:chgData name="Lee Hong Yi" userId="ccc66450af79773e" providerId="LiveId" clId="{E61B8920-8E6B-4C28-8787-F5FBE6807603}" dt="2023-11-26T13:19:55.280" v="3419" actId="478"/>
          <ac:spMkLst>
            <pc:docMk/>
            <pc:sldMk cId="1632272795" sldId="266"/>
            <ac:spMk id="8" creationId="{C2304690-5A1D-D8BC-6D40-6F1C7960284E}"/>
          </ac:spMkLst>
        </pc:spChg>
        <pc:spChg chg="add del mod">
          <ac:chgData name="Lee Hong Yi" userId="ccc66450af79773e" providerId="LiveId" clId="{E61B8920-8E6B-4C28-8787-F5FBE6807603}" dt="2023-11-26T13:18:09.455" v="3398" actId="478"/>
          <ac:spMkLst>
            <pc:docMk/>
            <pc:sldMk cId="1632272795" sldId="266"/>
            <ac:spMk id="9" creationId="{898CB8C1-E586-2001-DFB0-D51EE610AF93}"/>
          </ac:spMkLst>
        </pc:spChg>
        <pc:spChg chg="add mod">
          <ac:chgData name="Lee Hong Yi" userId="ccc66450af79773e" providerId="LiveId" clId="{E61B8920-8E6B-4C28-8787-F5FBE6807603}" dt="2023-11-26T13:23:57.705" v="3955" actId="1076"/>
          <ac:spMkLst>
            <pc:docMk/>
            <pc:sldMk cId="1632272795" sldId="266"/>
            <ac:spMk id="10" creationId="{2406628F-2C6A-D330-6DCA-EEC7BDF2CDF5}"/>
          </ac:spMkLst>
        </pc:spChg>
        <pc:spChg chg="del mod">
          <ac:chgData name="Lee Hong Yi" userId="ccc66450af79773e" providerId="LiveId" clId="{E61B8920-8E6B-4C28-8787-F5FBE6807603}" dt="2023-11-26T13:18:10.974" v="3400" actId="478"/>
          <ac:spMkLst>
            <pc:docMk/>
            <pc:sldMk cId="1632272795" sldId="266"/>
            <ac:spMk id="12" creationId="{261652DF-3133-1F5E-43C2-4646CD2741A0}"/>
          </ac:spMkLst>
        </pc:spChg>
        <pc:spChg chg="mod">
          <ac:chgData name="Lee Hong Yi" userId="ccc66450af79773e" providerId="LiveId" clId="{E61B8920-8E6B-4C28-8787-F5FBE6807603}" dt="2023-11-26T13:17:58.372" v="3384" actId="20577"/>
          <ac:spMkLst>
            <pc:docMk/>
            <pc:sldMk cId="1632272795" sldId="266"/>
            <ac:spMk id="15" creationId="{8BF0F74B-C330-045B-CFF8-DF62DE855954}"/>
          </ac:spMkLst>
        </pc:spChg>
        <pc:picChg chg="add mod">
          <ac:chgData name="Lee Hong Yi" userId="ccc66450af79773e" providerId="LiveId" clId="{E61B8920-8E6B-4C28-8787-F5FBE6807603}" dt="2023-11-26T13:20:03.530" v="3423" actId="1076"/>
          <ac:picMkLst>
            <pc:docMk/>
            <pc:sldMk cId="1632272795" sldId="266"/>
            <ac:picMk id="5" creationId="{AABC3355-DE4A-B0DF-1950-31382CD211D9}"/>
          </ac:picMkLst>
        </pc:picChg>
        <pc:picChg chg="del">
          <ac:chgData name="Lee Hong Yi" userId="ccc66450af79773e" providerId="LiveId" clId="{E61B8920-8E6B-4C28-8787-F5FBE6807603}" dt="2023-11-26T13:18:00.129" v="3385" actId="478"/>
          <ac:picMkLst>
            <pc:docMk/>
            <pc:sldMk cId="1632272795" sldId="266"/>
            <ac:picMk id="6" creationId="{503E2D4A-5F0B-F1D3-5517-EAE3FEB27456}"/>
          </ac:picMkLst>
        </pc:picChg>
        <pc:picChg chg="del">
          <ac:chgData name="Lee Hong Yi" userId="ccc66450af79773e" providerId="LiveId" clId="{E61B8920-8E6B-4C28-8787-F5FBE6807603}" dt="2023-11-26T13:18:11.539" v="3401" actId="478"/>
          <ac:picMkLst>
            <pc:docMk/>
            <pc:sldMk cId="1632272795" sldId="266"/>
            <ac:picMk id="11" creationId="{71B5CB97-B7AA-89A9-7B64-F9487BAFB314}"/>
          </ac:picMkLst>
        </pc:picChg>
      </pc:sldChg>
      <pc:sldChg chg="add del">
        <pc:chgData name="Lee Hong Yi" userId="ccc66450af79773e" providerId="LiveId" clId="{E61B8920-8E6B-4C28-8787-F5FBE6807603}" dt="2023-11-26T13:24:09.735" v="3956" actId="2890"/>
        <pc:sldMkLst>
          <pc:docMk/>
          <pc:sldMk cId="623279257" sldId="267"/>
        </pc:sldMkLst>
      </pc:sldChg>
      <pc:sldChg chg="add del">
        <pc:chgData name="Lee Hong Yi" userId="ccc66450af79773e" providerId="LiveId" clId="{E61B8920-8E6B-4C28-8787-F5FBE6807603}" dt="2023-11-26T13:41:47.964" v="4425" actId="47"/>
        <pc:sldMkLst>
          <pc:docMk/>
          <pc:sldMk cId="1534025480" sldId="268"/>
        </pc:sldMkLst>
      </pc:sldChg>
      <pc:sldChg chg="addSp delSp modSp add mod ord">
        <pc:chgData name="Lee Hong Yi" userId="ccc66450af79773e" providerId="LiveId" clId="{E61B8920-8E6B-4C28-8787-F5FBE6807603}" dt="2023-11-26T14:53:29.492" v="5050" actId="1076"/>
        <pc:sldMkLst>
          <pc:docMk/>
          <pc:sldMk cId="3640771475" sldId="268"/>
        </pc:sldMkLst>
        <pc:spChg chg="add del mod">
          <ac:chgData name="Lee Hong Yi" userId="ccc66450af79773e" providerId="LiveId" clId="{E61B8920-8E6B-4C28-8787-F5FBE6807603}" dt="2023-11-26T13:42:45.459" v="4467" actId="478"/>
          <ac:spMkLst>
            <pc:docMk/>
            <pc:sldMk cId="3640771475" sldId="268"/>
            <ac:spMk id="2" creationId="{EE058245-ED2E-99D1-D56C-1A4344135D0D}"/>
          </ac:spMkLst>
        </pc:spChg>
        <pc:spChg chg="add del mod">
          <ac:chgData name="Lee Hong Yi" userId="ccc66450af79773e" providerId="LiveId" clId="{E61B8920-8E6B-4C28-8787-F5FBE6807603}" dt="2023-11-26T13:42:45.459" v="4467" actId="478"/>
          <ac:spMkLst>
            <pc:docMk/>
            <pc:sldMk cId="3640771475" sldId="268"/>
            <ac:spMk id="3" creationId="{59BB215A-E8BA-B088-1C9E-5ECDC6A9452D}"/>
          </ac:spMkLst>
        </pc:spChg>
        <pc:spChg chg="add mod">
          <ac:chgData name="Lee Hong Yi" userId="ccc66450af79773e" providerId="LiveId" clId="{E61B8920-8E6B-4C28-8787-F5FBE6807603}" dt="2023-11-26T13:42:58.677" v="4471" actId="1076"/>
          <ac:spMkLst>
            <pc:docMk/>
            <pc:sldMk cId="3640771475" sldId="268"/>
            <ac:spMk id="4" creationId="{02CA11A3-7527-2878-3565-A09DA05FF907}"/>
          </ac:spMkLst>
        </pc:spChg>
        <pc:spChg chg="add mod">
          <ac:chgData name="Lee Hong Yi" userId="ccc66450af79773e" providerId="LiveId" clId="{E61B8920-8E6B-4C28-8787-F5FBE6807603}" dt="2023-11-26T13:42:58.677" v="4471" actId="1076"/>
          <ac:spMkLst>
            <pc:docMk/>
            <pc:sldMk cId="3640771475" sldId="268"/>
            <ac:spMk id="5" creationId="{2A50EFC0-9FD8-DFE1-4178-7E100843DBA6}"/>
          </ac:spMkLst>
        </pc:spChg>
        <pc:spChg chg="mod">
          <ac:chgData name="Lee Hong Yi" userId="ccc66450af79773e" providerId="LiveId" clId="{E61B8920-8E6B-4C28-8787-F5FBE6807603}" dt="2023-11-26T13:43:02.789" v="4488" actId="20577"/>
          <ac:spMkLst>
            <pc:docMk/>
            <pc:sldMk cId="3640771475" sldId="268"/>
            <ac:spMk id="6" creationId="{04759671-D844-FCA9-590E-7E01C031C63A}"/>
          </ac:spMkLst>
        </pc:spChg>
        <pc:spChg chg="add mod">
          <ac:chgData name="Lee Hong Yi" userId="ccc66450af79773e" providerId="LiveId" clId="{E61B8920-8E6B-4C28-8787-F5FBE6807603}" dt="2023-11-26T14:53:26.816" v="5049" actId="2711"/>
          <ac:spMkLst>
            <pc:docMk/>
            <pc:sldMk cId="3640771475" sldId="268"/>
            <ac:spMk id="7" creationId="{4A11055C-A949-5402-D131-ECDB1AE74644}"/>
          </ac:spMkLst>
        </pc:spChg>
        <pc:spChg chg="add mod">
          <ac:chgData name="Lee Hong Yi" userId="ccc66450af79773e" providerId="LiveId" clId="{E61B8920-8E6B-4C28-8787-F5FBE6807603}" dt="2023-11-26T14:53:21.556" v="5048" actId="20577"/>
          <ac:spMkLst>
            <pc:docMk/>
            <pc:sldMk cId="3640771475" sldId="268"/>
            <ac:spMk id="12" creationId="{7FBC5E74-C5C2-4873-11BC-09A59C4FECB3}"/>
          </ac:spMkLst>
        </pc:spChg>
        <pc:spChg chg="mod">
          <ac:chgData name="Lee Hong Yi" userId="ccc66450af79773e" providerId="LiveId" clId="{E61B8920-8E6B-4C28-8787-F5FBE6807603}" dt="2023-11-26T14:52:37.109" v="5030" actId="1076"/>
          <ac:spMkLst>
            <pc:docMk/>
            <pc:sldMk cId="3640771475" sldId="268"/>
            <ac:spMk id="165" creationId="{00000000-0000-0000-0000-000000000000}"/>
          </ac:spMkLst>
        </pc:spChg>
        <pc:picChg chg="add mod">
          <ac:chgData name="Lee Hong Yi" userId="ccc66450af79773e" providerId="LiveId" clId="{E61B8920-8E6B-4C28-8787-F5FBE6807603}" dt="2023-11-26T14:53:29.492" v="5050" actId="1076"/>
          <ac:picMkLst>
            <pc:docMk/>
            <pc:sldMk cId="3640771475" sldId="268"/>
            <ac:picMk id="9" creationId="{F6289C62-675E-BD8F-7EEF-03C4F3240BCB}"/>
          </ac:picMkLst>
        </pc:picChg>
        <pc:picChg chg="add mod">
          <ac:chgData name="Lee Hong Yi" userId="ccc66450af79773e" providerId="LiveId" clId="{E61B8920-8E6B-4C28-8787-F5FBE6807603}" dt="2023-11-26T14:52:56.772" v="5039" actId="14100"/>
          <ac:picMkLst>
            <pc:docMk/>
            <pc:sldMk cId="3640771475" sldId="268"/>
            <ac:picMk id="11" creationId="{D6B837F0-05B3-148F-B4BB-EB03D55CE1D5}"/>
          </ac:picMkLst>
        </pc:picChg>
      </pc:sldChg>
      <pc:sldChg chg="del">
        <pc:chgData name="Lee Hong Yi" userId="ccc66450af79773e" providerId="LiveId" clId="{E61B8920-8E6B-4C28-8787-F5FBE6807603}" dt="2023-11-26T09:36:17.650" v="412" actId="47"/>
        <pc:sldMkLst>
          <pc:docMk/>
          <pc:sldMk cId="0" sldId="269"/>
        </pc:sldMkLst>
      </pc:sldChg>
      <pc:sldChg chg="del">
        <pc:chgData name="Lee Hong Yi" userId="ccc66450af79773e" providerId="LiveId" clId="{E61B8920-8E6B-4C28-8787-F5FBE6807603}" dt="2023-11-26T09:36:17.769" v="413" actId="47"/>
        <pc:sldMkLst>
          <pc:docMk/>
          <pc:sldMk cId="0" sldId="270"/>
        </pc:sldMkLst>
      </pc:sldChg>
      <pc:sldChg chg="del">
        <pc:chgData name="Lee Hong Yi" userId="ccc66450af79773e" providerId="LiveId" clId="{E61B8920-8E6B-4C28-8787-F5FBE6807603}" dt="2023-11-26T09:36:17.897" v="414" actId="47"/>
        <pc:sldMkLst>
          <pc:docMk/>
          <pc:sldMk cId="0" sldId="271"/>
        </pc:sldMkLst>
      </pc:sldChg>
      <pc:sldChg chg="del">
        <pc:chgData name="Lee Hong Yi" userId="ccc66450af79773e" providerId="LiveId" clId="{E61B8920-8E6B-4C28-8787-F5FBE6807603}" dt="2023-11-26T09:36:18.018" v="415" actId="47"/>
        <pc:sldMkLst>
          <pc:docMk/>
          <pc:sldMk cId="0" sldId="272"/>
        </pc:sldMkLst>
      </pc:sldChg>
      <pc:sldChg chg="del">
        <pc:chgData name="Lee Hong Yi" userId="ccc66450af79773e" providerId="LiveId" clId="{E61B8920-8E6B-4C28-8787-F5FBE6807603}" dt="2023-11-26T09:36:18.150" v="416" actId="47"/>
        <pc:sldMkLst>
          <pc:docMk/>
          <pc:sldMk cId="0" sldId="273"/>
        </pc:sldMkLst>
      </pc:sldChg>
      <pc:sldChg chg="del">
        <pc:chgData name="Lee Hong Yi" userId="ccc66450af79773e" providerId="LiveId" clId="{E61B8920-8E6B-4C28-8787-F5FBE6807603}" dt="2023-11-26T09:36:18.297" v="417" actId="47"/>
        <pc:sldMkLst>
          <pc:docMk/>
          <pc:sldMk cId="0" sldId="274"/>
        </pc:sldMkLst>
      </pc:sldChg>
      <pc:sldChg chg="del">
        <pc:chgData name="Lee Hong Yi" userId="ccc66450af79773e" providerId="LiveId" clId="{E61B8920-8E6B-4C28-8787-F5FBE6807603}" dt="2023-11-26T09:36:18.448" v="418" actId="47"/>
        <pc:sldMkLst>
          <pc:docMk/>
          <pc:sldMk cId="0" sldId="275"/>
        </pc:sldMkLst>
      </pc:sldChg>
      <pc:sldChg chg="del">
        <pc:chgData name="Lee Hong Yi" userId="ccc66450af79773e" providerId="LiveId" clId="{E61B8920-8E6B-4C28-8787-F5FBE6807603}" dt="2023-11-26T09:36:18.575" v="419" actId="47"/>
        <pc:sldMkLst>
          <pc:docMk/>
          <pc:sldMk cId="0" sldId="276"/>
        </pc:sldMkLst>
      </pc:sldChg>
      <pc:sldChg chg="del">
        <pc:chgData name="Lee Hong Yi" userId="ccc66450af79773e" providerId="LiveId" clId="{E61B8920-8E6B-4C28-8787-F5FBE6807603}" dt="2023-11-26T09:36:18.722" v="420" actId="47"/>
        <pc:sldMkLst>
          <pc:docMk/>
          <pc:sldMk cId="0" sldId="277"/>
        </pc:sldMkLst>
      </pc:sldChg>
      <pc:sldChg chg="del">
        <pc:chgData name="Lee Hong Yi" userId="ccc66450af79773e" providerId="LiveId" clId="{E61B8920-8E6B-4C28-8787-F5FBE6807603}" dt="2023-11-26T09:36:18.856" v="421" actId="47"/>
        <pc:sldMkLst>
          <pc:docMk/>
          <pc:sldMk cId="0" sldId="278"/>
        </pc:sldMkLst>
      </pc:sldChg>
      <pc:sldChg chg="del">
        <pc:chgData name="Lee Hong Yi" userId="ccc66450af79773e" providerId="LiveId" clId="{E61B8920-8E6B-4C28-8787-F5FBE6807603}" dt="2023-11-26T09:36:18.998" v="422" actId="47"/>
        <pc:sldMkLst>
          <pc:docMk/>
          <pc:sldMk cId="0" sldId="279"/>
        </pc:sldMkLst>
      </pc:sldChg>
      <pc:sldChg chg="del">
        <pc:chgData name="Lee Hong Yi" userId="ccc66450af79773e" providerId="LiveId" clId="{E61B8920-8E6B-4C28-8787-F5FBE6807603}" dt="2023-11-26T09:36:19.132" v="423" actId="47"/>
        <pc:sldMkLst>
          <pc:docMk/>
          <pc:sldMk cId="0" sldId="280"/>
        </pc:sldMkLst>
      </pc:sldChg>
      <pc:sldChg chg="del">
        <pc:chgData name="Lee Hong Yi" userId="ccc66450af79773e" providerId="LiveId" clId="{E61B8920-8E6B-4C28-8787-F5FBE6807603}" dt="2023-11-26T09:36:19.259" v="424" actId="47"/>
        <pc:sldMkLst>
          <pc:docMk/>
          <pc:sldMk cId="0" sldId="281"/>
        </pc:sldMkLst>
      </pc:sldChg>
      <pc:sldChg chg="del">
        <pc:chgData name="Lee Hong Yi" userId="ccc66450af79773e" providerId="LiveId" clId="{E61B8920-8E6B-4C28-8787-F5FBE6807603}" dt="2023-11-26T09:36:19.864" v="425" actId="47"/>
        <pc:sldMkLst>
          <pc:docMk/>
          <pc:sldMk cId="0" sldId="282"/>
        </pc:sldMkLst>
      </pc:sldChg>
      <pc:sldChg chg="del">
        <pc:chgData name="Lee Hong Yi" userId="ccc66450af79773e" providerId="LiveId" clId="{E61B8920-8E6B-4C28-8787-F5FBE6807603}" dt="2023-11-26T09:36:20.080" v="426" actId="47"/>
        <pc:sldMkLst>
          <pc:docMk/>
          <pc:sldMk cId="0" sldId="283"/>
        </pc:sldMkLst>
      </pc:sldChg>
      <pc:sldChg chg="del">
        <pc:chgData name="Lee Hong Yi" userId="ccc66450af79773e" providerId="LiveId" clId="{E61B8920-8E6B-4C28-8787-F5FBE6807603}" dt="2023-11-26T09:36:20.278" v="427" actId="47"/>
        <pc:sldMkLst>
          <pc:docMk/>
          <pc:sldMk cId="0" sldId="284"/>
        </pc:sldMkLst>
      </pc:sldChg>
      <pc:sldChg chg="del">
        <pc:chgData name="Lee Hong Yi" userId="ccc66450af79773e" providerId="LiveId" clId="{E61B8920-8E6B-4C28-8787-F5FBE6807603}" dt="2023-11-26T09:36:20.342" v="428" actId="47"/>
        <pc:sldMkLst>
          <pc:docMk/>
          <pc:sldMk cId="0" sldId="285"/>
        </pc:sldMkLst>
      </pc:sldChg>
      <pc:sldChg chg="del">
        <pc:chgData name="Lee Hong Yi" userId="ccc66450af79773e" providerId="LiveId" clId="{E61B8920-8E6B-4C28-8787-F5FBE6807603}" dt="2023-11-26T09:36:20.378" v="429" actId="47"/>
        <pc:sldMkLst>
          <pc:docMk/>
          <pc:sldMk cId="0" sldId="286"/>
        </pc:sldMkLst>
      </pc:sldChg>
      <pc:sldChg chg="del">
        <pc:chgData name="Lee Hong Yi" userId="ccc66450af79773e" providerId="LiveId" clId="{E61B8920-8E6B-4C28-8787-F5FBE6807603}" dt="2023-11-26T09:36:20.937" v="430" actId="47"/>
        <pc:sldMkLst>
          <pc:docMk/>
          <pc:sldMk cId="0" sldId="287"/>
        </pc:sldMkLst>
      </pc:sldChg>
      <pc:sldChg chg="del">
        <pc:chgData name="Lee Hong Yi" userId="ccc66450af79773e" providerId="LiveId" clId="{E61B8920-8E6B-4C28-8787-F5FBE6807603}" dt="2023-11-26T09:36:21.063" v="431" actId="47"/>
        <pc:sldMkLst>
          <pc:docMk/>
          <pc:sldMk cId="0" sldId="288"/>
        </pc:sldMkLst>
      </pc:sldChg>
      <pc:sldChg chg="del">
        <pc:chgData name="Lee Hong Yi" userId="ccc66450af79773e" providerId="LiveId" clId="{E61B8920-8E6B-4C28-8787-F5FBE6807603}" dt="2023-11-26T09:36:21.179" v="432" actId="47"/>
        <pc:sldMkLst>
          <pc:docMk/>
          <pc:sldMk cId="0" sldId="289"/>
        </pc:sldMkLst>
      </pc:sldChg>
      <pc:sldChg chg="del">
        <pc:chgData name="Lee Hong Yi" userId="ccc66450af79773e" providerId="LiveId" clId="{E61B8920-8E6B-4C28-8787-F5FBE6807603}" dt="2023-11-26T09:36:21.295" v="433" actId="47"/>
        <pc:sldMkLst>
          <pc:docMk/>
          <pc:sldMk cId="0" sldId="290"/>
        </pc:sldMkLst>
      </pc:sldChg>
      <pc:sldChg chg="del">
        <pc:chgData name="Lee Hong Yi" userId="ccc66450af79773e" providerId="LiveId" clId="{E61B8920-8E6B-4C28-8787-F5FBE6807603}" dt="2023-11-26T09:36:21.896" v="434" actId="47"/>
        <pc:sldMkLst>
          <pc:docMk/>
          <pc:sldMk cId="0" sldId="291"/>
        </pc:sldMkLst>
      </pc:sldChg>
      <pc:sldChg chg="del">
        <pc:chgData name="Lee Hong Yi" userId="ccc66450af79773e" providerId="LiveId" clId="{E61B8920-8E6B-4C28-8787-F5FBE6807603}" dt="2023-11-26T09:36:21.968" v="435" actId="47"/>
        <pc:sldMkLst>
          <pc:docMk/>
          <pc:sldMk cId="0" sldId="292"/>
        </pc:sldMkLst>
      </pc:sldChg>
      <pc:sldChg chg="del">
        <pc:chgData name="Lee Hong Yi" userId="ccc66450af79773e" providerId="LiveId" clId="{E61B8920-8E6B-4C28-8787-F5FBE6807603}" dt="2023-11-26T09:36:22.051" v="436" actId="47"/>
        <pc:sldMkLst>
          <pc:docMk/>
          <pc:sldMk cId="0" sldId="293"/>
        </pc:sldMkLst>
      </pc:sldChg>
      <pc:sldChg chg="del">
        <pc:chgData name="Lee Hong Yi" userId="ccc66450af79773e" providerId="LiveId" clId="{E61B8920-8E6B-4C28-8787-F5FBE6807603}" dt="2023-11-26T09:36:22.161" v="437" actId="47"/>
        <pc:sldMkLst>
          <pc:docMk/>
          <pc:sldMk cId="0" sldId="294"/>
        </pc:sldMkLst>
      </pc:sldChg>
      <pc:sldChg chg="del">
        <pc:chgData name="Lee Hong Yi" userId="ccc66450af79773e" providerId="LiveId" clId="{E61B8920-8E6B-4C28-8787-F5FBE6807603}" dt="2023-11-26T09:36:22.706" v="438" actId="47"/>
        <pc:sldMkLst>
          <pc:docMk/>
          <pc:sldMk cId="0" sldId="295"/>
        </pc:sldMkLst>
      </pc:sldChg>
      <pc:sldChg chg="add del">
        <pc:chgData name="Lee Hong Yi" userId="ccc66450af79773e" providerId="LiveId" clId="{E61B8920-8E6B-4C28-8787-F5FBE6807603}" dt="2023-11-26T09:36:25.804" v="443" actId="47"/>
        <pc:sldMkLst>
          <pc:docMk/>
          <pc:sldMk cId="0" sldId="296"/>
        </pc:sldMkLst>
      </pc:sldChg>
      <pc:sldMasterChg chg="addSldLayout delSldLayout">
        <pc:chgData name="Lee Hong Yi" userId="ccc66450af79773e" providerId="LiveId" clId="{E61B8920-8E6B-4C28-8787-F5FBE6807603}" dt="2023-11-26T09:36:24.218" v="441" actId="47"/>
        <pc:sldMasterMkLst>
          <pc:docMk/>
          <pc:sldMasterMk cId="0" sldId="2147483673"/>
        </pc:sldMasterMkLst>
        <pc:sldLayoutChg chg="del">
          <pc:chgData name="Lee Hong Yi" userId="ccc66450af79773e" providerId="LiveId" clId="{E61B8920-8E6B-4C28-8787-F5FBE6807603}" dt="2023-11-26T04:48:34.690" v="162" actId="47"/>
          <pc:sldLayoutMkLst>
            <pc:docMk/>
            <pc:sldMasterMk cId="0" sldId="2147483673"/>
            <pc:sldLayoutMk cId="0" sldId="2147483649"/>
          </pc:sldLayoutMkLst>
        </pc:sldLayoutChg>
        <pc:sldLayoutChg chg="del">
          <pc:chgData name="Lee Hong Yi" userId="ccc66450af79773e" providerId="LiveId" clId="{E61B8920-8E6B-4C28-8787-F5FBE6807603}" dt="2023-11-26T09:36:16.958" v="406" actId="47"/>
          <pc:sldLayoutMkLst>
            <pc:docMk/>
            <pc:sldMasterMk cId="0" sldId="2147483673"/>
            <pc:sldLayoutMk cId="0" sldId="2147483651"/>
          </pc:sldLayoutMkLst>
        </pc:sldLayoutChg>
        <pc:sldLayoutChg chg="add del">
          <pc:chgData name="Lee Hong Yi" userId="ccc66450af79773e" providerId="LiveId" clId="{E61B8920-8E6B-4C28-8787-F5FBE6807603}" dt="2023-11-26T09:36:24.218" v="441" actId="47"/>
          <pc:sldLayoutMkLst>
            <pc:docMk/>
            <pc:sldMasterMk cId="0" sldId="2147483673"/>
            <pc:sldLayoutMk cId="0" sldId="2147483652"/>
          </pc:sldLayoutMkLst>
        </pc:sldLayoutChg>
        <pc:sldLayoutChg chg="del">
          <pc:chgData name="Lee Hong Yi" userId="ccc66450af79773e" providerId="LiveId" clId="{E61B8920-8E6B-4C28-8787-F5FBE6807603}" dt="2023-11-26T09:36:16.677" v="404" actId="47"/>
          <pc:sldLayoutMkLst>
            <pc:docMk/>
            <pc:sldMasterMk cId="0" sldId="2147483673"/>
            <pc:sldLayoutMk cId="0" sldId="2147483653"/>
          </pc:sldLayoutMkLst>
        </pc:sldLayoutChg>
        <pc:sldLayoutChg chg="del">
          <pc:chgData name="Lee Hong Yi" userId="ccc66450af79773e" providerId="LiveId" clId="{E61B8920-8E6B-4C28-8787-F5FBE6807603}" dt="2023-11-26T09:36:16.822" v="405" actId="47"/>
          <pc:sldLayoutMkLst>
            <pc:docMk/>
            <pc:sldMasterMk cId="0" sldId="2147483673"/>
            <pc:sldLayoutMk cId="0" sldId="2147483654"/>
          </pc:sldLayoutMkLst>
        </pc:sldLayoutChg>
        <pc:sldLayoutChg chg="del">
          <pc:chgData name="Lee Hong Yi" userId="ccc66450af79773e" providerId="LiveId" clId="{E61B8920-8E6B-4C28-8787-F5FBE6807603}" dt="2023-11-26T09:36:17.091" v="407" actId="47"/>
          <pc:sldLayoutMkLst>
            <pc:docMk/>
            <pc:sldMasterMk cId="0" sldId="2147483673"/>
            <pc:sldLayoutMk cId="0" sldId="2147483656"/>
          </pc:sldLayoutMkLst>
        </pc:sldLayoutChg>
        <pc:sldLayoutChg chg="del">
          <pc:chgData name="Lee Hong Yi" userId="ccc66450af79773e" providerId="LiveId" clId="{E61B8920-8E6B-4C28-8787-F5FBE6807603}" dt="2023-11-26T09:36:17.197" v="408" actId="47"/>
          <pc:sldLayoutMkLst>
            <pc:docMk/>
            <pc:sldMasterMk cId="0" sldId="2147483673"/>
            <pc:sldLayoutMk cId="0" sldId="2147483657"/>
          </pc:sldLayoutMkLst>
        </pc:sldLayoutChg>
        <pc:sldLayoutChg chg="del">
          <pc:chgData name="Lee Hong Yi" userId="ccc66450af79773e" providerId="LiveId" clId="{E61B8920-8E6B-4C28-8787-F5FBE6807603}" dt="2023-11-26T09:36:17.314" v="409" actId="47"/>
          <pc:sldLayoutMkLst>
            <pc:docMk/>
            <pc:sldMasterMk cId="0" sldId="2147483673"/>
            <pc:sldLayoutMk cId="0" sldId="2147483658"/>
          </pc:sldLayoutMkLst>
        </pc:sldLayoutChg>
        <pc:sldLayoutChg chg="del">
          <pc:chgData name="Lee Hong Yi" userId="ccc66450af79773e" providerId="LiveId" clId="{E61B8920-8E6B-4C28-8787-F5FBE6807603}" dt="2023-11-26T09:36:17.420" v="410" actId="47"/>
          <pc:sldLayoutMkLst>
            <pc:docMk/>
            <pc:sldMasterMk cId="0" sldId="2147483673"/>
            <pc:sldLayoutMk cId="0" sldId="2147483659"/>
          </pc:sldLayoutMkLst>
        </pc:sldLayoutChg>
        <pc:sldLayoutChg chg="del">
          <pc:chgData name="Lee Hong Yi" userId="ccc66450af79773e" providerId="LiveId" clId="{E61B8920-8E6B-4C28-8787-F5FBE6807603}" dt="2023-11-26T09:36:17.539" v="411" actId="47"/>
          <pc:sldLayoutMkLst>
            <pc:docMk/>
            <pc:sldMasterMk cId="0" sldId="2147483673"/>
            <pc:sldLayoutMk cId="0" sldId="2147483660"/>
          </pc:sldLayoutMkLst>
        </pc:sldLayoutChg>
        <pc:sldLayoutChg chg="del">
          <pc:chgData name="Lee Hong Yi" userId="ccc66450af79773e" providerId="LiveId" clId="{E61B8920-8E6B-4C28-8787-F5FBE6807603}" dt="2023-11-26T09:36:17.650" v="412" actId="47"/>
          <pc:sldLayoutMkLst>
            <pc:docMk/>
            <pc:sldMasterMk cId="0" sldId="2147483673"/>
            <pc:sldLayoutMk cId="0" sldId="2147483661"/>
          </pc:sldLayoutMkLst>
        </pc:sldLayoutChg>
        <pc:sldLayoutChg chg="del">
          <pc:chgData name="Lee Hong Yi" userId="ccc66450af79773e" providerId="LiveId" clId="{E61B8920-8E6B-4C28-8787-F5FBE6807603}" dt="2023-11-26T09:36:17.769" v="413" actId="47"/>
          <pc:sldLayoutMkLst>
            <pc:docMk/>
            <pc:sldMasterMk cId="0" sldId="2147483673"/>
            <pc:sldLayoutMk cId="0" sldId="2147483662"/>
          </pc:sldLayoutMkLst>
        </pc:sldLayoutChg>
        <pc:sldLayoutChg chg="del">
          <pc:chgData name="Lee Hong Yi" userId="ccc66450af79773e" providerId="LiveId" clId="{E61B8920-8E6B-4C28-8787-F5FBE6807603}" dt="2023-11-26T09:36:17.897" v="414" actId="47"/>
          <pc:sldLayoutMkLst>
            <pc:docMk/>
            <pc:sldMasterMk cId="0" sldId="2147483673"/>
            <pc:sldLayoutMk cId="0" sldId="2147483663"/>
          </pc:sldLayoutMkLst>
        </pc:sldLayoutChg>
        <pc:sldLayoutChg chg="del">
          <pc:chgData name="Lee Hong Yi" userId="ccc66450af79773e" providerId="LiveId" clId="{E61B8920-8E6B-4C28-8787-F5FBE6807603}" dt="2023-11-26T09:36:18.018" v="415" actId="47"/>
          <pc:sldLayoutMkLst>
            <pc:docMk/>
            <pc:sldMasterMk cId="0" sldId="2147483673"/>
            <pc:sldLayoutMk cId="0" sldId="2147483664"/>
          </pc:sldLayoutMkLst>
        </pc:sldLayoutChg>
        <pc:sldLayoutChg chg="del">
          <pc:chgData name="Lee Hong Yi" userId="ccc66450af79773e" providerId="LiveId" clId="{E61B8920-8E6B-4C28-8787-F5FBE6807603}" dt="2023-11-26T09:36:18.150" v="416" actId="47"/>
          <pc:sldLayoutMkLst>
            <pc:docMk/>
            <pc:sldMasterMk cId="0" sldId="2147483673"/>
            <pc:sldLayoutMk cId="0" sldId="2147483665"/>
          </pc:sldLayoutMkLst>
        </pc:sldLayoutChg>
        <pc:sldLayoutChg chg="del">
          <pc:chgData name="Lee Hong Yi" userId="ccc66450af79773e" providerId="LiveId" clId="{E61B8920-8E6B-4C28-8787-F5FBE6807603}" dt="2023-11-26T09:36:18.297" v="417" actId="47"/>
          <pc:sldLayoutMkLst>
            <pc:docMk/>
            <pc:sldMasterMk cId="0" sldId="2147483673"/>
            <pc:sldLayoutMk cId="0" sldId="2147483666"/>
          </pc:sldLayoutMkLst>
        </pc:sldLayoutChg>
        <pc:sldLayoutChg chg="del">
          <pc:chgData name="Lee Hong Yi" userId="ccc66450af79773e" providerId="LiveId" clId="{E61B8920-8E6B-4C28-8787-F5FBE6807603}" dt="2023-11-26T09:36:18.448" v="418" actId="47"/>
          <pc:sldLayoutMkLst>
            <pc:docMk/>
            <pc:sldMasterMk cId="0" sldId="2147483673"/>
            <pc:sldLayoutMk cId="0" sldId="2147483667"/>
          </pc:sldLayoutMkLst>
        </pc:sldLayoutChg>
        <pc:sldLayoutChg chg="del">
          <pc:chgData name="Lee Hong Yi" userId="ccc66450af79773e" providerId="LiveId" clId="{E61B8920-8E6B-4C28-8787-F5FBE6807603}" dt="2023-11-26T09:36:18.856" v="421" actId="47"/>
          <pc:sldLayoutMkLst>
            <pc:docMk/>
            <pc:sldMasterMk cId="0" sldId="2147483673"/>
            <pc:sldLayoutMk cId="0" sldId="2147483668"/>
          </pc:sldLayoutMkLst>
        </pc:sldLayoutChg>
        <pc:sldLayoutChg chg="del">
          <pc:chgData name="Lee Hong Yi" userId="ccc66450af79773e" providerId="LiveId" clId="{E61B8920-8E6B-4C28-8787-F5FBE6807603}" dt="2023-11-26T09:36:18.575" v="419" actId="47"/>
          <pc:sldLayoutMkLst>
            <pc:docMk/>
            <pc:sldMasterMk cId="0" sldId="2147483673"/>
            <pc:sldLayoutMk cId="0" sldId="2147483669"/>
          </pc:sldLayoutMkLst>
        </pc:sldLayoutChg>
        <pc:sldLayoutChg chg="del">
          <pc:chgData name="Lee Hong Yi" userId="ccc66450af79773e" providerId="LiveId" clId="{E61B8920-8E6B-4C28-8787-F5FBE6807603}" dt="2023-11-26T09:36:18.722" v="420" actId="47"/>
          <pc:sldLayoutMkLst>
            <pc:docMk/>
            <pc:sldMasterMk cId="0" sldId="2147483673"/>
            <pc:sldLayoutMk cId="0" sldId="2147483670"/>
          </pc:sldLayoutMkLst>
        </pc:sldLayoutChg>
      </pc:sldMasterChg>
      <pc:sldMasterChg chg="add del addSldLayout delSldLayout">
        <pc:chgData name="Lee Hong Yi" userId="ccc66450af79773e" providerId="LiveId" clId="{E61B8920-8E6B-4C28-8787-F5FBE6807603}" dt="2023-11-26T09:36:25.804" v="443" actId="47"/>
        <pc:sldMasterMkLst>
          <pc:docMk/>
          <pc:sldMasterMk cId="0" sldId="2147483674"/>
        </pc:sldMasterMkLst>
        <pc:sldLayoutChg chg="add del">
          <pc:chgData name="Lee Hong Yi" userId="ccc66450af79773e" providerId="LiveId" clId="{E61B8920-8E6B-4C28-8787-F5FBE6807603}" dt="2023-11-26T09:36:25.804" v="443" actId="47"/>
          <pc:sldLayoutMkLst>
            <pc:docMk/>
            <pc:sldMasterMk cId="0" sldId="2147483674"/>
            <pc:sldLayoutMk cId="0" sldId="2147483671"/>
          </pc:sldLayoutMkLst>
        </pc:sldLayoutChg>
        <pc:sldLayoutChg chg="del">
          <pc:chgData name="Lee Hong Yi" userId="ccc66450af79773e" providerId="LiveId" clId="{E61B8920-8E6B-4C28-8787-F5FBE6807603}" dt="2023-11-26T09:36:22.706" v="438" actId="47"/>
          <pc:sldLayoutMkLst>
            <pc:docMk/>
            <pc:sldMasterMk cId="0" sldId="2147483674"/>
            <pc:sldLayoutMk cId="0"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9cc297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39cc297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69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39cc29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39cc29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45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39cc2977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39cc2977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0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39cc2977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39cc2977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39cc29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39cc29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9cc297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39cc297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9cc297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39cc297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622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39cc29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39cc29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85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39cc29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39cc29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89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9cc2977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39cc2977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876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39cc2977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39cc2977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38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41763" y="535000"/>
            <a:ext cx="4009800" cy="2128500"/>
          </a:xfrm>
          <a:prstGeom prst="rect">
            <a:avLst/>
          </a:prstGeom>
        </p:spPr>
        <p:txBody>
          <a:bodyPr spcFirstLastPara="1" wrap="square" lIns="91425" tIns="91425" rIns="91425" bIns="91425" anchor="t" anchorCtr="0">
            <a:noAutofit/>
          </a:bodyPr>
          <a:lstStyle>
            <a:lvl1pPr lvl="0">
              <a:lnSpc>
                <a:spcPct val="85000"/>
              </a:lnSpc>
              <a:spcBef>
                <a:spcPts val="0"/>
              </a:spcBef>
              <a:spcAft>
                <a:spcPts val="0"/>
              </a:spcAft>
              <a:buSzPts val="5200"/>
              <a:buNone/>
              <a:defRPr sz="7400">
                <a:solidFill>
                  <a:srgbClr val="000000"/>
                </a:solidFill>
                <a:latin typeface="Sawarabi Mincho"/>
                <a:ea typeface="Sawarabi Mincho"/>
                <a:cs typeface="Sawarabi Mincho"/>
                <a:sym typeface="Sawarabi Minch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11013" y="3939775"/>
            <a:ext cx="1940700" cy="58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a:off x="841763" y="3939775"/>
            <a:ext cx="1862400" cy="39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solidFill>
                  <a:schemeClr val="dk1"/>
                </a:solidFill>
                <a:latin typeface="DM Sans"/>
                <a:ea typeface="DM Sans"/>
                <a:cs typeface="DM Sans"/>
                <a:sym typeface="DM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932650" y="3173125"/>
            <a:ext cx="2736300" cy="7659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7" name="Google Shape;17;p4"/>
          <p:cNvSpPr txBox="1">
            <a:spLocks noGrp="1"/>
          </p:cNvSpPr>
          <p:nvPr>
            <p:ph type="subTitle" idx="1"/>
          </p:nvPr>
        </p:nvSpPr>
        <p:spPr>
          <a:xfrm>
            <a:off x="3932650" y="1185625"/>
            <a:ext cx="4217400" cy="16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2">
  <p:cSld name="BLANK_1_1_1_3">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5635975" y="708723"/>
            <a:ext cx="2426400" cy="7995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5" name="Google Shape;25;p6"/>
          <p:cNvSpPr txBox="1">
            <a:spLocks noGrp="1"/>
          </p:cNvSpPr>
          <p:nvPr>
            <p:ph type="subTitle" idx="1"/>
          </p:nvPr>
        </p:nvSpPr>
        <p:spPr>
          <a:xfrm>
            <a:off x="915925" y="604525"/>
            <a:ext cx="35496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6" name="Google Shape;26;p6"/>
          <p:cNvSpPr txBox="1">
            <a:spLocks noGrp="1"/>
          </p:cNvSpPr>
          <p:nvPr>
            <p:ph type="title" idx="2"/>
          </p:nvPr>
        </p:nvSpPr>
        <p:spPr>
          <a:xfrm>
            <a:off x="5635975" y="2172002"/>
            <a:ext cx="2426400" cy="7995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 name="Google Shape;27;p6"/>
          <p:cNvSpPr txBox="1">
            <a:spLocks noGrp="1"/>
          </p:cNvSpPr>
          <p:nvPr>
            <p:ph type="subTitle" idx="3"/>
          </p:nvPr>
        </p:nvSpPr>
        <p:spPr>
          <a:xfrm>
            <a:off x="915925" y="2066370"/>
            <a:ext cx="35496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8" name="Google Shape;28;p6"/>
          <p:cNvSpPr txBox="1">
            <a:spLocks noGrp="1"/>
          </p:cNvSpPr>
          <p:nvPr>
            <p:ph type="title" idx="4"/>
          </p:nvPr>
        </p:nvSpPr>
        <p:spPr>
          <a:xfrm>
            <a:off x="5635975" y="3635273"/>
            <a:ext cx="2426400" cy="7995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9" name="Google Shape;29;p6"/>
          <p:cNvSpPr txBox="1">
            <a:spLocks noGrp="1"/>
          </p:cNvSpPr>
          <p:nvPr>
            <p:ph type="subTitle" idx="5"/>
          </p:nvPr>
        </p:nvSpPr>
        <p:spPr>
          <a:xfrm>
            <a:off x="915925" y="3528253"/>
            <a:ext cx="35496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5">
  <p:cSld name="BLANK_1_1_1_4">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915925" y="2803925"/>
            <a:ext cx="2736300" cy="7701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4" name="Google Shape;44;p9"/>
          <p:cNvSpPr txBox="1">
            <a:spLocks noGrp="1"/>
          </p:cNvSpPr>
          <p:nvPr>
            <p:ph type="subTitle" idx="1"/>
          </p:nvPr>
        </p:nvSpPr>
        <p:spPr>
          <a:xfrm>
            <a:off x="915925" y="771775"/>
            <a:ext cx="3174900" cy="16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5" name="Google Shape;45;p9"/>
          <p:cNvSpPr txBox="1">
            <a:spLocks noGrp="1"/>
          </p:cNvSpPr>
          <p:nvPr>
            <p:ph type="title" idx="2"/>
          </p:nvPr>
        </p:nvSpPr>
        <p:spPr>
          <a:xfrm>
            <a:off x="4983450" y="3473525"/>
            <a:ext cx="2736300" cy="770100"/>
          </a:xfrm>
          <a:prstGeom prst="rect">
            <a:avLst/>
          </a:prstGeom>
        </p:spPr>
        <p:txBody>
          <a:bodyPr spcFirstLastPara="1" wrap="square" lIns="91425" tIns="91425" rIns="91425" bIns="91425" anchor="t" anchorCtr="0">
            <a:noAutofit/>
          </a:bodyPr>
          <a:lstStyle>
            <a:lvl1pPr lvl="0" rtl="0">
              <a:lnSpc>
                <a:spcPct val="85000"/>
              </a:lnSpc>
              <a:spcBef>
                <a:spcPts val="0"/>
              </a:spcBef>
              <a:spcAft>
                <a:spcPts val="0"/>
              </a:spcAft>
              <a:buSzPts val="3000"/>
              <a:buNone/>
              <a:defRPr sz="2500">
                <a:latin typeface="Sawarabi Mincho"/>
                <a:ea typeface="Sawarabi Mincho"/>
                <a:cs typeface="Sawarabi Mincho"/>
                <a:sym typeface="Sawarabi Minch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6" name="Google Shape;46;p9"/>
          <p:cNvSpPr txBox="1">
            <a:spLocks noGrp="1"/>
          </p:cNvSpPr>
          <p:nvPr>
            <p:ph type="subTitle" idx="3"/>
          </p:nvPr>
        </p:nvSpPr>
        <p:spPr>
          <a:xfrm>
            <a:off x="4983450" y="1441475"/>
            <a:ext cx="3174900" cy="1618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1800">
                <a:latin typeface="DM Sans"/>
                <a:ea typeface="DM Sans"/>
                <a:cs typeface="DM Sans"/>
                <a:sym typeface="DM Sa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1pPr>
            <a:lvl2pPr lvl="1"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2pPr>
            <a:lvl3pPr lvl="2"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3pPr>
            <a:lvl4pPr lvl="3"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4pPr>
            <a:lvl5pPr lvl="4"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5pPr>
            <a:lvl6pPr lvl="5"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6pPr>
            <a:lvl7pPr lvl="6"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7pPr>
            <a:lvl8pPr lvl="7"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8pPr>
            <a:lvl9pPr lvl="8" rtl="0">
              <a:spcBef>
                <a:spcPts val="0"/>
              </a:spcBef>
              <a:spcAft>
                <a:spcPts val="0"/>
              </a:spcAft>
              <a:buClr>
                <a:schemeClr val="dk1"/>
              </a:buClr>
              <a:buSzPts val="3500"/>
              <a:buFont typeface="Sawarabi Mincho"/>
              <a:buNone/>
              <a:defRPr sz="3500">
                <a:solidFill>
                  <a:schemeClr val="dk1"/>
                </a:solidFill>
                <a:latin typeface="Sawarabi Mincho"/>
                <a:ea typeface="Sawarabi Mincho"/>
                <a:cs typeface="Sawarabi Mincho"/>
                <a:sym typeface="Sawarabi Minch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p:nvPr/>
        </p:nvSpPr>
        <p:spPr>
          <a:xfrm>
            <a:off x="591200" y="331075"/>
            <a:ext cx="4617600" cy="294770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8"/>
          <p:cNvSpPr txBox="1">
            <a:spLocks noGrp="1"/>
          </p:cNvSpPr>
          <p:nvPr>
            <p:ph type="ctrTitle"/>
          </p:nvPr>
        </p:nvSpPr>
        <p:spPr>
          <a:xfrm>
            <a:off x="841763" y="535000"/>
            <a:ext cx="4009800" cy="212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3600"/>
              <a:t>ST1504: Deep Learning CA1 Part B</a:t>
            </a:r>
            <a:br>
              <a:rPr lang="en-SG" sz="3600"/>
            </a:br>
            <a:r>
              <a:rPr lang="en-SG" sz="2000"/>
              <a:t>(Recurrent Neural Network)</a:t>
            </a:r>
            <a:endParaRPr sz="3600">
              <a:solidFill>
                <a:schemeClr val="dk1"/>
              </a:solidFill>
            </a:endParaRPr>
          </a:p>
        </p:txBody>
      </p:sp>
      <p:cxnSp>
        <p:nvCxnSpPr>
          <p:cNvPr id="143" name="Google Shape;143;p28"/>
          <p:cNvCxnSpPr/>
          <p:nvPr/>
        </p:nvCxnSpPr>
        <p:spPr>
          <a:xfrm>
            <a:off x="895100" y="2440179"/>
            <a:ext cx="40098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28"/>
          <p:cNvSpPr txBox="1">
            <a:spLocks noGrp="1"/>
          </p:cNvSpPr>
          <p:nvPr>
            <p:ph type="subTitle" idx="2"/>
          </p:nvPr>
        </p:nvSpPr>
        <p:spPr>
          <a:xfrm>
            <a:off x="873380" y="2571750"/>
            <a:ext cx="2637498" cy="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By Lee Hong Yi, p2223010</a:t>
            </a:r>
          </a:p>
          <a:p>
            <a:pPr marL="0" lvl="0" indent="0" algn="l" rtl="0">
              <a:spcBef>
                <a:spcPts val="0"/>
              </a:spcBef>
              <a:spcAft>
                <a:spcPts val="0"/>
              </a:spcAft>
              <a:buNone/>
            </a:pPr>
            <a:r>
              <a:rPr lang="en" i="1"/>
              <a:t>(DAAA/FT/2B/07)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4" name="Google Shape;176;p31">
            <a:extLst>
              <a:ext uri="{FF2B5EF4-FFF2-40B4-BE49-F238E27FC236}">
                <a16:creationId xmlns:a16="http://schemas.microsoft.com/office/drawing/2014/main" id="{BBF3035A-9EA1-9A69-E536-78D50064A933}"/>
              </a:ext>
            </a:extLst>
          </p:cNvPr>
          <p:cNvSpPr/>
          <p:nvPr/>
        </p:nvSpPr>
        <p:spPr>
          <a:xfrm>
            <a:off x="361837" y="614223"/>
            <a:ext cx="8420323" cy="14105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6;p31">
            <a:extLst>
              <a:ext uri="{FF2B5EF4-FFF2-40B4-BE49-F238E27FC236}">
                <a16:creationId xmlns:a16="http://schemas.microsoft.com/office/drawing/2014/main" id="{8BF0F74B-C330-045B-CFF8-DF62DE855954}"/>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Model Improvement</a:t>
            </a:r>
            <a:endParaRPr sz="1800">
              <a:latin typeface="DM Sans" pitchFamily="2" charset="0"/>
            </a:endParaRPr>
          </a:p>
        </p:txBody>
      </p:sp>
      <p:sp>
        <p:nvSpPr>
          <p:cNvPr id="7" name="Google Shape;176;p31">
            <a:extLst>
              <a:ext uri="{FF2B5EF4-FFF2-40B4-BE49-F238E27FC236}">
                <a16:creationId xmlns:a16="http://schemas.microsoft.com/office/drawing/2014/main" id="{51ECA2F3-39FF-A5C1-4585-6047813BBCB1}"/>
              </a:ext>
            </a:extLst>
          </p:cNvPr>
          <p:cNvSpPr/>
          <p:nvPr/>
        </p:nvSpPr>
        <p:spPr>
          <a:xfrm>
            <a:off x="361837" y="2134776"/>
            <a:ext cx="8420323" cy="289946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33814FDF-BE48-894C-4114-1CFB6C8E12AD}"/>
              </a:ext>
            </a:extLst>
          </p:cNvPr>
          <p:cNvSpPr txBox="1"/>
          <p:nvPr/>
        </p:nvSpPr>
        <p:spPr>
          <a:xfrm>
            <a:off x="924194" y="765485"/>
            <a:ext cx="7295606" cy="1107996"/>
          </a:xfrm>
          <a:prstGeom prst="rect">
            <a:avLst/>
          </a:prstGeom>
          <a:noFill/>
        </p:spPr>
        <p:txBody>
          <a:bodyPr wrap="square" rtlCol="0">
            <a:spAutoFit/>
          </a:bodyPr>
          <a:lstStyle/>
          <a:p>
            <a:pPr algn="ctr"/>
            <a:r>
              <a:rPr lang="en-GB" sz="1100" b="0">
                <a:solidFill>
                  <a:schemeClr val="tx1">
                    <a:lumMod val="50000"/>
                  </a:schemeClr>
                </a:solidFill>
                <a:effectLst/>
                <a:latin typeface="Sawarabi Mincho" panose="020B0604020202020204" charset="-128"/>
                <a:ea typeface="Sawarabi Mincho" panose="020B0604020202020204" charset="-128"/>
              </a:rPr>
              <a:t>To help us improve the performance of the model further, we shall increase the number of units in the LSTM layer, allowing it to capture more complex relationships in the data, making it more beneficial for tasks such as ours.</a:t>
            </a:r>
          </a:p>
          <a:p>
            <a:pPr algn="ctr"/>
            <a:br>
              <a:rPr lang="en-GB" sz="1100" b="0">
                <a:solidFill>
                  <a:schemeClr val="tx1">
                    <a:lumMod val="50000"/>
                  </a:schemeClr>
                </a:solidFill>
                <a:effectLst/>
                <a:latin typeface="Sawarabi Mincho" panose="020B0604020202020204" charset="-128"/>
                <a:ea typeface="Sawarabi Mincho" panose="020B0604020202020204" charset="-128"/>
              </a:rPr>
            </a:br>
            <a:r>
              <a:rPr lang="en-GB" sz="1100" b="0">
                <a:solidFill>
                  <a:schemeClr val="tx1">
                    <a:lumMod val="50000"/>
                  </a:schemeClr>
                </a:solidFill>
                <a:effectLst/>
                <a:latin typeface="Sawarabi Mincho" panose="020B0604020202020204" charset="-128"/>
                <a:ea typeface="Sawarabi Mincho" panose="020B0604020202020204" charset="-128"/>
              </a:rPr>
              <a:t>However, this more complex model is more prone to overfitting, especially due to the small size of our dataset. To combat this, we shall add a Dropout layer to the model to help us avoid overfitting.</a:t>
            </a:r>
          </a:p>
        </p:txBody>
      </p:sp>
      <p:pic>
        <p:nvPicPr>
          <p:cNvPr id="5" name="Picture 4">
            <a:extLst>
              <a:ext uri="{FF2B5EF4-FFF2-40B4-BE49-F238E27FC236}">
                <a16:creationId xmlns:a16="http://schemas.microsoft.com/office/drawing/2014/main" id="{AABC3355-DE4A-B0DF-1950-31382CD211D9}"/>
              </a:ext>
            </a:extLst>
          </p:cNvPr>
          <p:cNvPicPr>
            <a:picLocks noChangeAspect="1"/>
          </p:cNvPicPr>
          <p:nvPr/>
        </p:nvPicPr>
        <p:blipFill>
          <a:blip r:embed="rId4"/>
          <a:stretch>
            <a:fillRect/>
          </a:stretch>
        </p:blipFill>
        <p:spPr>
          <a:xfrm>
            <a:off x="545372" y="2263525"/>
            <a:ext cx="3295480" cy="2641963"/>
          </a:xfrm>
          <a:prstGeom prst="rect">
            <a:avLst/>
          </a:prstGeom>
        </p:spPr>
      </p:pic>
      <p:sp>
        <p:nvSpPr>
          <p:cNvPr id="10" name="TextBox 9">
            <a:extLst>
              <a:ext uri="{FF2B5EF4-FFF2-40B4-BE49-F238E27FC236}">
                <a16:creationId xmlns:a16="http://schemas.microsoft.com/office/drawing/2014/main" id="{2406628F-2C6A-D330-6DCA-EEC7BDF2CDF5}"/>
              </a:ext>
            </a:extLst>
          </p:cNvPr>
          <p:cNvSpPr txBox="1"/>
          <p:nvPr/>
        </p:nvSpPr>
        <p:spPr>
          <a:xfrm>
            <a:off x="4307991" y="2353399"/>
            <a:ext cx="4007029" cy="2462213"/>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After training our models against each other, we can see that the simpler model still performs better in terms of Loss and Perplexity. However, we can see that the enhanced model seems to be catching up to the base model. </a:t>
            </a:r>
          </a:p>
          <a:p>
            <a:r>
              <a:rPr lang="en-SG">
                <a:latin typeface="Sawarabi Mincho" panose="020B0604020202020204" charset="-128"/>
                <a:ea typeface="Sawarabi Mincho" panose="020B0604020202020204" charset="-128"/>
              </a:rPr>
              <a:t>Despite this, when looking at the generated texts, we shall go ahead with the base model, as the texts that it’s generates makes more sense than the enhanced model.</a:t>
            </a:r>
          </a:p>
        </p:txBody>
      </p:sp>
    </p:spTree>
    <p:extLst>
      <p:ext uri="{BB962C8B-B14F-4D97-AF65-F5344CB8AC3E}">
        <p14:creationId xmlns:p14="http://schemas.microsoft.com/office/powerpoint/2010/main" val="1632272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6" name="Google Shape;176;p31"/>
          <p:cNvSpPr/>
          <p:nvPr/>
        </p:nvSpPr>
        <p:spPr>
          <a:xfrm>
            <a:off x="201475" y="718724"/>
            <a:ext cx="4386511"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31">
            <a:extLst>
              <a:ext uri="{FF2B5EF4-FFF2-40B4-BE49-F238E27FC236}">
                <a16:creationId xmlns:a16="http://schemas.microsoft.com/office/drawing/2014/main" id="{CEDB662E-7049-8D29-249F-73E7896CC5E8}"/>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err="1">
                <a:latin typeface="DM Sans" pitchFamily="2" charset="0"/>
              </a:rPr>
              <a:t>Hypertuning</a:t>
            </a:r>
            <a:endParaRPr sz="1800">
              <a:latin typeface="DM Sans" pitchFamily="2" charset="0"/>
            </a:endParaRPr>
          </a:p>
        </p:txBody>
      </p:sp>
      <p:pic>
        <p:nvPicPr>
          <p:cNvPr id="4" name="Picture 3">
            <a:extLst>
              <a:ext uri="{FF2B5EF4-FFF2-40B4-BE49-F238E27FC236}">
                <a16:creationId xmlns:a16="http://schemas.microsoft.com/office/drawing/2014/main" id="{649841A1-1184-F124-3016-3006D9301EF2}"/>
              </a:ext>
            </a:extLst>
          </p:cNvPr>
          <p:cNvPicPr>
            <a:picLocks noChangeAspect="1"/>
          </p:cNvPicPr>
          <p:nvPr/>
        </p:nvPicPr>
        <p:blipFill>
          <a:blip r:embed="rId4"/>
          <a:stretch>
            <a:fillRect/>
          </a:stretch>
        </p:blipFill>
        <p:spPr>
          <a:xfrm>
            <a:off x="584560" y="3649400"/>
            <a:ext cx="3620340" cy="1082197"/>
          </a:xfrm>
          <a:prstGeom prst="rect">
            <a:avLst/>
          </a:prstGeom>
        </p:spPr>
      </p:pic>
      <p:sp>
        <p:nvSpPr>
          <p:cNvPr id="5" name="TextBox 4">
            <a:extLst>
              <a:ext uri="{FF2B5EF4-FFF2-40B4-BE49-F238E27FC236}">
                <a16:creationId xmlns:a16="http://schemas.microsoft.com/office/drawing/2014/main" id="{F74430C9-02BB-BF0C-496B-4B548FB0CD97}"/>
              </a:ext>
            </a:extLst>
          </p:cNvPr>
          <p:cNvSpPr txBox="1"/>
          <p:nvPr/>
        </p:nvSpPr>
        <p:spPr>
          <a:xfrm>
            <a:off x="429440" y="889845"/>
            <a:ext cx="3930580" cy="2554545"/>
          </a:xfrm>
          <a:prstGeom prst="rect">
            <a:avLst/>
          </a:prstGeom>
          <a:noFill/>
        </p:spPr>
        <p:txBody>
          <a:bodyPr wrap="square" rtlCol="0">
            <a:spAutoFit/>
          </a:bodyPr>
          <a:lstStyle/>
          <a:p>
            <a:r>
              <a:rPr lang="en-SG" sz="1600">
                <a:latin typeface="Sawarabi Mincho" panose="020B0604020202020204" charset="-128"/>
                <a:ea typeface="Sawarabi Mincho" panose="020B0604020202020204" charset="-128"/>
              </a:rPr>
              <a:t>For </a:t>
            </a:r>
            <a:r>
              <a:rPr lang="en-SG" sz="1600" err="1">
                <a:latin typeface="Sawarabi Mincho" panose="020B0604020202020204" charset="-128"/>
                <a:ea typeface="Sawarabi Mincho" panose="020B0604020202020204" charset="-128"/>
              </a:rPr>
              <a:t>hypertuning</a:t>
            </a:r>
            <a:r>
              <a:rPr lang="en-SG" sz="1600">
                <a:latin typeface="Sawarabi Mincho" panose="020B0604020202020204" charset="-128"/>
                <a:ea typeface="Sawarabi Mincho" panose="020B0604020202020204" charset="-128"/>
              </a:rPr>
              <a:t>, we make use of the Adam and SGD optimizers, and adjust the batch size of our input data as well.</a:t>
            </a:r>
          </a:p>
          <a:p>
            <a:endParaRPr lang="en-SG" sz="1600">
              <a:latin typeface="Sawarabi Mincho" panose="020B0604020202020204" charset="-128"/>
              <a:ea typeface="Sawarabi Mincho" panose="020B0604020202020204" charset="-128"/>
            </a:endParaRPr>
          </a:p>
          <a:p>
            <a:r>
              <a:rPr lang="en-SG" sz="1600">
                <a:latin typeface="Sawarabi Mincho" panose="020B0604020202020204" charset="-128"/>
                <a:ea typeface="Sawarabi Mincho" panose="020B0604020202020204" charset="-128"/>
              </a:rPr>
              <a:t>From there, we create a function similar to </a:t>
            </a:r>
            <a:r>
              <a:rPr lang="en-SG" sz="1600" err="1">
                <a:latin typeface="Sawarabi Mincho" panose="020B0604020202020204" charset="-128"/>
                <a:ea typeface="Sawarabi Mincho" panose="020B0604020202020204" charset="-128"/>
              </a:rPr>
              <a:t>scikitlearn’s</a:t>
            </a:r>
            <a:r>
              <a:rPr lang="en-SG" sz="1600">
                <a:latin typeface="Sawarabi Mincho" panose="020B0604020202020204" charset="-128"/>
                <a:ea typeface="Sawarabi Mincho" panose="020B0604020202020204" charset="-128"/>
              </a:rPr>
              <a:t> </a:t>
            </a:r>
            <a:r>
              <a:rPr lang="en-SG" sz="1600" err="1">
                <a:latin typeface="Sawarabi Mincho" panose="020B0604020202020204" charset="-128"/>
                <a:ea typeface="Sawarabi Mincho" panose="020B0604020202020204" charset="-128"/>
              </a:rPr>
              <a:t>GridSearch</a:t>
            </a:r>
            <a:r>
              <a:rPr lang="en-SG" sz="1600">
                <a:latin typeface="Sawarabi Mincho" panose="020B0604020202020204" charset="-128"/>
                <a:ea typeface="Sawarabi Mincho" panose="020B0604020202020204" charset="-128"/>
              </a:rPr>
              <a:t>, to run over all possible permutations of the hyperparameters to obtain the best possible values for the model.</a:t>
            </a:r>
          </a:p>
        </p:txBody>
      </p:sp>
      <p:sp>
        <p:nvSpPr>
          <p:cNvPr id="6" name="Google Shape;176;p31">
            <a:extLst>
              <a:ext uri="{FF2B5EF4-FFF2-40B4-BE49-F238E27FC236}">
                <a16:creationId xmlns:a16="http://schemas.microsoft.com/office/drawing/2014/main" id="{DBB29BC3-A580-BDD2-7658-7EC56F57DA5B}"/>
              </a:ext>
            </a:extLst>
          </p:cNvPr>
          <p:cNvSpPr/>
          <p:nvPr/>
        </p:nvSpPr>
        <p:spPr>
          <a:xfrm>
            <a:off x="4661695" y="718723"/>
            <a:ext cx="4386511"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5EF9ED5-0409-F40E-1827-D0D44197B122}"/>
              </a:ext>
            </a:extLst>
          </p:cNvPr>
          <p:cNvSpPr txBox="1"/>
          <p:nvPr/>
        </p:nvSpPr>
        <p:spPr>
          <a:xfrm>
            <a:off x="4898571" y="953589"/>
            <a:ext cx="3660869" cy="1384995"/>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From the results, we shall pick the best performer metric-wise, and the worst, and compare their texts. This is to check that the model has not overfit, and is still able to generate coherent text.</a:t>
            </a:r>
          </a:p>
        </p:txBody>
      </p:sp>
      <p:pic>
        <p:nvPicPr>
          <p:cNvPr id="9" name="Picture 8">
            <a:extLst>
              <a:ext uri="{FF2B5EF4-FFF2-40B4-BE49-F238E27FC236}">
                <a16:creationId xmlns:a16="http://schemas.microsoft.com/office/drawing/2014/main" id="{6B7ACC1C-9A83-28BA-B60B-CA8C3AA08375}"/>
              </a:ext>
            </a:extLst>
          </p:cNvPr>
          <p:cNvPicPr>
            <a:picLocks noChangeAspect="1"/>
          </p:cNvPicPr>
          <p:nvPr/>
        </p:nvPicPr>
        <p:blipFill>
          <a:blip r:embed="rId5"/>
          <a:stretch>
            <a:fillRect/>
          </a:stretch>
        </p:blipFill>
        <p:spPr>
          <a:xfrm>
            <a:off x="5850721" y="2205051"/>
            <a:ext cx="3091804" cy="2478677"/>
          </a:xfrm>
          <a:prstGeom prst="rect">
            <a:avLst/>
          </a:prstGeom>
        </p:spPr>
      </p:pic>
    </p:spTree>
    <p:extLst>
      <p:ext uri="{BB962C8B-B14F-4D97-AF65-F5344CB8AC3E}">
        <p14:creationId xmlns:p14="http://schemas.microsoft.com/office/powerpoint/2010/main" val="179838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p:nvPr/>
        </p:nvSpPr>
        <p:spPr>
          <a:xfrm>
            <a:off x="261257" y="1110343"/>
            <a:ext cx="3984173" cy="3676342"/>
          </a:xfrm>
          <a:prstGeom prst="rect">
            <a:avLst/>
          </a:prstGeom>
          <a:solidFill>
            <a:schemeClr val="lt1"/>
          </a:solidFill>
          <a:ln>
            <a:noFill/>
          </a:ln>
        </p:spPr>
        <p:txBody>
          <a:bodyPr spcFirstLastPara="1" wrap="square" lIns="91425" tIns="91425" rIns="91425" bIns="91425" anchor="ctr" anchorCtr="0">
            <a:noAutofit/>
          </a:bodyPr>
          <a:lstStyle/>
          <a:p>
            <a:endParaRPr lang="en-GB" sz="1200" b="0">
              <a:solidFill>
                <a:schemeClr val="tx1">
                  <a:lumMod val="50000"/>
                </a:schemeClr>
              </a:solidFill>
              <a:effectLst/>
              <a:latin typeface="DM Sans" pitchFamily="2" charset="0"/>
            </a:endParaRPr>
          </a:p>
        </p:txBody>
      </p:sp>
      <p:sp>
        <p:nvSpPr>
          <p:cNvPr id="6" name="Google Shape;176;p31">
            <a:extLst>
              <a:ext uri="{FF2B5EF4-FFF2-40B4-BE49-F238E27FC236}">
                <a16:creationId xmlns:a16="http://schemas.microsoft.com/office/drawing/2014/main" id="{04759671-D844-FCA9-590E-7E01C031C63A}"/>
              </a:ext>
            </a:extLst>
          </p:cNvPr>
          <p:cNvSpPr/>
          <p:nvPr/>
        </p:nvSpPr>
        <p:spPr>
          <a:xfrm>
            <a:off x="261257" y="350284"/>
            <a:ext cx="3984174" cy="518396"/>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a:latin typeface="DM Sans" pitchFamily="2" charset="0"/>
              </a:rPr>
              <a:t>Final Evaluation</a:t>
            </a:r>
            <a:endParaRPr sz="2000">
              <a:latin typeface="DM Sans" pitchFamily="2" charset="0"/>
            </a:endParaRPr>
          </a:p>
        </p:txBody>
      </p:sp>
      <p:sp>
        <p:nvSpPr>
          <p:cNvPr id="4" name="Google Shape;165;p30">
            <a:extLst>
              <a:ext uri="{FF2B5EF4-FFF2-40B4-BE49-F238E27FC236}">
                <a16:creationId xmlns:a16="http://schemas.microsoft.com/office/drawing/2014/main" id="{02CA11A3-7527-2878-3565-A09DA05FF907}"/>
              </a:ext>
            </a:extLst>
          </p:cNvPr>
          <p:cNvSpPr/>
          <p:nvPr/>
        </p:nvSpPr>
        <p:spPr>
          <a:xfrm>
            <a:off x="4898569" y="1110343"/>
            <a:ext cx="3984173" cy="3676342"/>
          </a:xfrm>
          <a:prstGeom prst="rect">
            <a:avLst/>
          </a:prstGeom>
          <a:solidFill>
            <a:schemeClr val="lt1"/>
          </a:solidFill>
          <a:ln>
            <a:noFill/>
          </a:ln>
        </p:spPr>
        <p:txBody>
          <a:bodyPr spcFirstLastPara="1" wrap="square" lIns="91425" tIns="91425" rIns="91425" bIns="91425" anchor="ctr" anchorCtr="0">
            <a:noAutofit/>
          </a:bodyPr>
          <a:lstStyle/>
          <a:p>
            <a:endParaRPr lang="en-GB" sz="1200" b="0">
              <a:solidFill>
                <a:schemeClr val="tx1">
                  <a:lumMod val="50000"/>
                </a:schemeClr>
              </a:solidFill>
              <a:effectLst/>
              <a:latin typeface="DM Sans" pitchFamily="2" charset="0"/>
            </a:endParaRPr>
          </a:p>
        </p:txBody>
      </p:sp>
      <p:sp>
        <p:nvSpPr>
          <p:cNvPr id="5" name="Google Shape;176;p31">
            <a:extLst>
              <a:ext uri="{FF2B5EF4-FFF2-40B4-BE49-F238E27FC236}">
                <a16:creationId xmlns:a16="http://schemas.microsoft.com/office/drawing/2014/main" id="{2A50EFC0-9FD8-DFE1-4178-7E100843DBA6}"/>
              </a:ext>
            </a:extLst>
          </p:cNvPr>
          <p:cNvSpPr/>
          <p:nvPr/>
        </p:nvSpPr>
        <p:spPr>
          <a:xfrm>
            <a:off x="4898569" y="343753"/>
            <a:ext cx="3984174" cy="518396"/>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a:latin typeface="DM Sans" pitchFamily="2" charset="0"/>
              </a:rPr>
              <a:t>Conclusions</a:t>
            </a:r>
            <a:endParaRPr sz="2000">
              <a:latin typeface="DM Sans" pitchFamily="2" charset="0"/>
            </a:endParaRPr>
          </a:p>
        </p:txBody>
      </p:sp>
      <p:sp>
        <p:nvSpPr>
          <p:cNvPr id="7" name="TextBox 6">
            <a:extLst>
              <a:ext uri="{FF2B5EF4-FFF2-40B4-BE49-F238E27FC236}">
                <a16:creationId xmlns:a16="http://schemas.microsoft.com/office/drawing/2014/main" id="{4A11055C-A949-5402-D131-ECDB1AE74644}"/>
              </a:ext>
            </a:extLst>
          </p:cNvPr>
          <p:cNvSpPr txBox="1"/>
          <p:nvPr/>
        </p:nvSpPr>
        <p:spPr>
          <a:xfrm>
            <a:off x="502920" y="1312817"/>
            <a:ext cx="3461657" cy="1384995"/>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For our final model, we shall pick the Bi-Directional LSTM model, compiled with the SGD optimizer, with a learning rate of 0.005, and fitted using data batched with a batch size of 16.</a:t>
            </a:r>
          </a:p>
        </p:txBody>
      </p:sp>
      <p:pic>
        <p:nvPicPr>
          <p:cNvPr id="9" name="Picture 8">
            <a:extLst>
              <a:ext uri="{FF2B5EF4-FFF2-40B4-BE49-F238E27FC236}">
                <a16:creationId xmlns:a16="http://schemas.microsoft.com/office/drawing/2014/main" id="{F6289C62-675E-BD8F-7EEF-03C4F3240BCB}"/>
              </a:ext>
            </a:extLst>
          </p:cNvPr>
          <p:cNvPicPr>
            <a:picLocks noChangeAspect="1"/>
          </p:cNvPicPr>
          <p:nvPr/>
        </p:nvPicPr>
        <p:blipFill>
          <a:blip r:embed="rId4"/>
          <a:stretch>
            <a:fillRect/>
          </a:stretch>
        </p:blipFill>
        <p:spPr>
          <a:xfrm>
            <a:off x="841859" y="2661096"/>
            <a:ext cx="2783777" cy="890979"/>
          </a:xfrm>
          <a:prstGeom prst="rect">
            <a:avLst/>
          </a:prstGeom>
        </p:spPr>
      </p:pic>
      <p:pic>
        <p:nvPicPr>
          <p:cNvPr id="11" name="Picture 10">
            <a:extLst>
              <a:ext uri="{FF2B5EF4-FFF2-40B4-BE49-F238E27FC236}">
                <a16:creationId xmlns:a16="http://schemas.microsoft.com/office/drawing/2014/main" id="{D6B837F0-05B3-148F-B4BB-EB03D55CE1D5}"/>
              </a:ext>
            </a:extLst>
          </p:cNvPr>
          <p:cNvPicPr>
            <a:picLocks noChangeAspect="1"/>
          </p:cNvPicPr>
          <p:nvPr/>
        </p:nvPicPr>
        <p:blipFill>
          <a:blip r:embed="rId5"/>
          <a:stretch>
            <a:fillRect/>
          </a:stretch>
        </p:blipFill>
        <p:spPr>
          <a:xfrm>
            <a:off x="841859" y="3672907"/>
            <a:ext cx="2724301" cy="909579"/>
          </a:xfrm>
          <a:prstGeom prst="rect">
            <a:avLst/>
          </a:prstGeom>
        </p:spPr>
      </p:pic>
      <p:sp>
        <p:nvSpPr>
          <p:cNvPr id="12" name="TextBox 11">
            <a:extLst>
              <a:ext uri="{FF2B5EF4-FFF2-40B4-BE49-F238E27FC236}">
                <a16:creationId xmlns:a16="http://schemas.microsoft.com/office/drawing/2014/main" id="{7FBC5E74-C5C2-4873-11BC-09A59C4FECB3}"/>
              </a:ext>
            </a:extLst>
          </p:cNvPr>
          <p:cNvSpPr txBox="1"/>
          <p:nvPr/>
        </p:nvSpPr>
        <p:spPr>
          <a:xfrm>
            <a:off x="5146767" y="1332687"/>
            <a:ext cx="3494313" cy="3231654"/>
          </a:xfrm>
          <a:prstGeom prst="rect">
            <a:avLst/>
          </a:prstGeom>
          <a:noFill/>
        </p:spPr>
        <p:txBody>
          <a:bodyPr wrap="square" rtlCol="0">
            <a:spAutoFit/>
          </a:bodyPr>
          <a:lstStyle/>
          <a:p>
            <a:r>
              <a:rPr lang="en-GB" sz="1200" b="0">
                <a:solidFill>
                  <a:schemeClr val="tx1">
                    <a:lumMod val="50000"/>
                  </a:schemeClr>
                </a:solidFill>
                <a:effectLst/>
                <a:latin typeface="Sawarabi Mincho" panose="020B0604020202020204" charset="-128"/>
                <a:ea typeface="Sawarabi Mincho" panose="020B0604020202020204" charset="-128"/>
              </a:rPr>
              <a:t>This exercise was a interesting one, providing us a insight into how a </a:t>
            </a:r>
            <a:r>
              <a:rPr lang="en-GB" sz="1200" b="0" err="1">
                <a:solidFill>
                  <a:schemeClr val="tx1">
                    <a:lumMod val="50000"/>
                  </a:schemeClr>
                </a:solidFill>
                <a:effectLst/>
                <a:latin typeface="Sawarabi Mincho" panose="020B0604020202020204" charset="-128"/>
                <a:ea typeface="Sawarabi Mincho" panose="020B0604020202020204" charset="-128"/>
              </a:rPr>
              <a:t>RNN</a:t>
            </a:r>
            <a:r>
              <a:rPr lang="en-GB" sz="1200" b="0">
                <a:solidFill>
                  <a:schemeClr val="tx1">
                    <a:lumMod val="50000"/>
                  </a:schemeClr>
                </a:solidFill>
                <a:effectLst/>
                <a:latin typeface="Sawarabi Mincho" panose="020B0604020202020204" charset="-128"/>
                <a:ea typeface="Sawarabi Mincho" panose="020B0604020202020204" charset="-128"/>
              </a:rPr>
              <a:t> tool can be developed. </a:t>
            </a:r>
          </a:p>
          <a:p>
            <a:br>
              <a:rPr lang="en-GB" sz="1200" b="0">
                <a:solidFill>
                  <a:schemeClr val="tx1">
                    <a:lumMod val="50000"/>
                  </a:schemeClr>
                </a:solidFill>
                <a:effectLst/>
                <a:latin typeface="Sawarabi Mincho" panose="020B0604020202020204" charset="-128"/>
                <a:ea typeface="Sawarabi Mincho" panose="020B0604020202020204" charset="-128"/>
              </a:rPr>
            </a:br>
            <a:r>
              <a:rPr lang="en-GB" sz="1200" b="0">
                <a:solidFill>
                  <a:schemeClr val="tx1">
                    <a:lumMod val="50000"/>
                  </a:schemeClr>
                </a:solidFill>
                <a:effectLst/>
                <a:latin typeface="Sawarabi Mincho" panose="020B0604020202020204" charset="-128"/>
                <a:ea typeface="Sawarabi Mincho" panose="020B0604020202020204" charset="-128"/>
              </a:rPr>
              <a:t>There were several things that I would like to have attempted for this assignment, such as Attention to further enhance the "memory" of our LSTM models, as well as carrying out character based predictions, along with longer predictions to test the robustness of the model. However, I could not attempt it for this assignment due to several limitations.</a:t>
            </a:r>
          </a:p>
          <a:p>
            <a:br>
              <a:rPr lang="en-GB" sz="1200" b="0">
                <a:solidFill>
                  <a:schemeClr val="tx1">
                    <a:lumMod val="50000"/>
                  </a:schemeClr>
                </a:solidFill>
                <a:effectLst/>
                <a:latin typeface="Sawarabi Mincho" panose="020B0604020202020204" charset="-128"/>
                <a:ea typeface="Sawarabi Mincho" panose="020B0604020202020204" charset="-128"/>
              </a:rPr>
            </a:br>
            <a:r>
              <a:rPr lang="en-GB" sz="1200" b="0">
                <a:solidFill>
                  <a:schemeClr val="tx1">
                    <a:lumMod val="50000"/>
                  </a:schemeClr>
                </a:solidFill>
                <a:effectLst/>
                <a:latin typeface="Sawarabi Mincho" panose="020B0604020202020204" charset="-128"/>
                <a:ea typeface="Sawarabi Mincho" panose="020B0604020202020204" charset="-128"/>
              </a:rPr>
              <a:t>Despite this, it was quite interesting attempting to create a next-word predictor, and we can see the fruits of our labour.</a:t>
            </a:r>
          </a:p>
        </p:txBody>
      </p:sp>
    </p:spTree>
    <p:extLst>
      <p:ext uri="{BB962C8B-B14F-4D97-AF65-F5344CB8AC3E}">
        <p14:creationId xmlns:p14="http://schemas.microsoft.com/office/powerpoint/2010/main" val="364077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p:nvPr/>
        </p:nvSpPr>
        <p:spPr>
          <a:xfrm>
            <a:off x="410219" y="1116874"/>
            <a:ext cx="8323559" cy="3676342"/>
          </a:xfrm>
          <a:prstGeom prst="rect">
            <a:avLst/>
          </a:prstGeom>
          <a:solidFill>
            <a:schemeClr val="lt1"/>
          </a:solidFill>
          <a:ln>
            <a:noFill/>
          </a:ln>
        </p:spPr>
        <p:txBody>
          <a:bodyPr spcFirstLastPara="1" wrap="square" lIns="91425" tIns="91425" rIns="91425" bIns="91425" anchor="ctr" anchorCtr="0">
            <a:noAutofit/>
          </a:bodyPr>
          <a:lstStyle/>
          <a:p>
            <a:r>
              <a:rPr lang="en-GB" sz="1200" b="1">
                <a:solidFill>
                  <a:schemeClr val="tx1">
                    <a:lumMod val="50000"/>
                  </a:schemeClr>
                </a:solidFill>
                <a:effectLst/>
                <a:latin typeface="DM Sans" pitchFamily="2" charset="0"/>
              </a:rPr>
              <a:t>Objective:</a:t>
            </a:r>
          </a:p>
          <a:p>
            <a:r>
              <a:rPr lang="en-GB" sz="1200" b="0">
                <a:solidFill>
                  <a:schemeClr val="tx1">
                    <a:lumMod val="50000"/>
                  </a:schemeClr>
                </a:solidFill>
                <a:effectLst/>
                <a:latin typeface="DM Sans" pitchFamily="2" charset="0"/>
              </a:rPr>
              <a:t>To develop a model that predicts the next word in a sequence, using a provided dataset. The model should be able to generate creative and meaningful sequences of text based on input word sequences.</a:t>
            </a:r>
          </a:p>
          <a:p>
            <a:br>
              <a:rPr lang="en-GB" sz="1200" b="0">
                <a:solidFill>
                  <a:schemeClr val="tx1">
                    <a:lumMod val="50000"/>
                  </a:schemeClr>
                </a:solidFill>
                <a:effectLst/>
                <a:latin typeface="DM Sans" pitchFamily="2" charset="0"/>
              </a:rPr>
            </a:br>
            <a:r>
              <a:rPr lang="en-GB" sz="1200" b="1">
                <a:solidFill>
                  <a:schemeClr val="tx1">
                    <a:lumMod val="50000"/>
                  </a:schemeClr>
                </a:solidFill>
                <a:effectLst/>
                <a:latin typeface="DM Sans" pitchFamily="2" charset="0"/>
              </a:rPr>
              <a:t>Background Information:</a:t>
            </a:r>
          </a:p>
          <a:p>
            <a:r>
              <a:rPr lang="en-GB" sz="1200" b="0">
                <a:solidFill>
                  <a:schemeClr val="tx1">
                    <a:lumMod val="50000"/>
                  </a:schemeClr>
                </a:solidFill>
                <a:effectLst/>
                <a:latin typeface="DM Sans" pitchFamily="2" charset="0"/>
              </a:rPr>
              <a:t>Language is a dynamic and complex system, with words often following predictable patterns. By understanding these patterns, a model can be trained to predict the next word in a sequence. This capability is fundamental in various applications such as text completion, chatbots, and creative writing aids. The objective is to create a model that not only predicts the next word but also can generate diverse and contextually appropriate continuations.</a:t>
            </a:r>
          </a:p>
          <a:p>
            <a:br>
              <a:rPr lang="en-GB" sz="1200" b="0">
                <a:solidFill>
                  <a:schemeClr val="tx1">
                    <a:lumMod val="50000"/>
                  </a:schemeClr>
                </a:solidFill>
                <a:effectLst/>
                <a:latin typeface="DM Sans" pitchFamily="2" charset="0"/>
              </a:rPr>
            </a:br>
            <a:r>
              <a:rPr lang="en-GB" sz="1200" b="1">
                <a:solidFill>
                  <a:schemeClr val="tx1">
                    <a:lumMod val="50000"/>
                  </a:schemeClr>
                </a:solidFill>
                <a:effectLst/>
                <a:latin typeface="DM Sans" pitchFamily="2" charset="0"/>
              </a:rPr>
              <a:t>Additional Information:</a:t>
            </a:r>
          </a:p>
          <a:p>
            <a:r>
              <a:rPr lang="en-GB" sz="1200" b="0">
                <a:solidFill>
                  <a:schemeClr val="tx1">
                    <a:lumMod val="50000"/>
                  </a:schemeClr>
                </a:solidFill>
                <a:effectLst/>
                <a:latin typeface="DM Sans" pitchFamily="2" charset="0"/>
              </a:rPr>
              <a:t>The model should be capable of generating different outputs for the same input sequence</a:t>
            </a:r>
            <a:r>
              <a:rPr lang="en-GB" sz="1200">
                <a:solidFill>
                  <a:schemeClr val="tx1">
                    <a:lumMod val="50000"/>
                  </a:schemeClr>
                </a:solidFill>
                <a:latin typeface="DM Sans" pitchFamily="2" charset="0"/>
              </a:rPr>
              <a:t>.</a:t>
            </a:r>
            <a:endParaRPr lang="en-GB" sz="1200" b="0">
              <a:solidFill>
                <a:schemeClr val="tx1">
                  <a:lumMod val="50000"/>
                </a:schemeClr>
              </a:solidFill>
              <a:effectLst/>
              <a:latin typeface="DM Sans" pitchFamily="2" charset="0"/>
            </a:endParaRPr>
          </a:p>
          <a:p>
            <a:r>
              <a:rPr lang="en-GB" sz="1200" b="0">
                <a:solidFill>
                  <a:schemeClr val="tx1">
                    <a:lumMod val="50000"/>
                  </a:schemeClr>
                </a:solidFill>
                <a:effectLst/>
                <a:latin typeface="DM Sans" pitchFamily="2" charset="0"/>
              </a:rPr>
              <a:t>The output should be evaluated for creativity and meaningfulness.</a:t>
            </a:r>
          </a:p>
          <a:p>
            <a:r>
              <a:rPr lang="en-GB" sz="1200" b="0">
                <a:solidFill>
                  <a:schemeClr val="tx1">
                    <a:lumMod val="50000"/>
                  </a:schemeClr>
                </a:solidFill>
                <a:effectLst/>
                <a:latin typeface="DM Sans" pitchFamily="2" charset="0"/>
              </a:rPr>
              <a:t>A comparison between the outputs of a trained model and an untrained model will highlight the importance of training in language models.</a:t>
            </a:r>
          </a:p>
          <a:p>
            <a:br>
              <a:rPr lang="en-GB" sz="1200" b="0">
                <a:solidFill>
                  <a:schemeClr val="tx1">
                    <a:lumMod val="50000"/>
                  </a:schemeClr>
                </a:solidFill>
                <a:effectLst/>
                <a:latin typeface="DM Sans" pitchFamily="2" charset="0"/>
              </a:rPr>
            </a:br>
            <a:r>
              <a:rPr lang="en-GB" sz="1200" b="1">
                <a:solidFill>
                  <a:schemeClr val="tx1">
                    <a:lumMod val="50000"/>
                  </a:schemeClr>
                </a:solidFill>
                <a:effectLst/>
                <a:latin typeface="DM Sans" pitchFamily="2" charset="0"/>
              </a:rPr>
              <a:t>Output Variable:</a:t>
            </a:r>
          </a:p>
          <a:p>
            <a:r>
              <a:rPr lang="en-GB" sz="1200" b="0">
                <a:solidFill>
                  <a:schemeClr val="tx1">
                    <a:lumMod val="50000"/>
                  </a:schemeClr>
                </a:solidFill>
                <a:effectLst/>
                <a:latin typeface="DM Sans" pitchFamily="2" charset="0"/>
              </a:rPr>
              <a:t>The word that follows a given sequence of words, with the ability to generate extended sequences (e.g., ten words) based on repeated predictions.</a:t>
            </a:r>
          </a:p>
        </p:txBody>
      </p:sp>
      <p:sp>
        <p:nvSpPr>
          <p:cNvPr id="6" name="Google Shape;176;p31">
            <a:extLst>
              <a:ext uri="{FF2B5EF4-FFF2-40B4-BE49-F238E27FC236}">
                <a16:creationId xmlns:a16="http://schemas.microsoft.com/office/drawing/2014/main" id="{04759671-D844-FCA9-590E-7E01C031C63A}"/>
              </a:ext>
            </a:extLst>
          </p:cNvPr>
          <p:cNvSpPr/>
          <p:nvPr/>
        </p:nvSpPr>
        <p:spPr>
          <a:xfrm>
            <a:off x="361836" y="350284"/>
            <a:ext cx="8420323" cy="518396"/>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000">
                <a:latin typeface="DM Sans" pitchFamily="2" charset="0"/>
              </a:rPr>
              <a:t>Introduction to task.</a:t>
            </a:r>
            <a:endParaRPr sz="2000">
              <a:latin typeface="DM Sans"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6" name="Google Shape;176;p31"/>
          <p:cNvSpPr/>
          <p:nvPr/>
        </p:nvSpPr>
        <p:spPr>
          <a:xfrm>
            <a:off x="361838" y="718725"/>
            <a:ext cx="8420323"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31">
            <a:extLst>
              <a:ext uri="{FF2B5EF4-FFF2-40B4-BE49-F238E27FC236}">
                <a16:creationId xmlns:a16="http://schemas.microsoft.com/office/drawing/2014/main" id="{CEDB662E-7049-8D29-249F-73E7896CC5E8}"/>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Exploratory Data Analysis</a:t>
            </a:r>
            <a:endParaRPr sz="1800">
              <a:latin typeface="DM Sans" pitchFamily="2" charset="0"/>
            </a:endParaRPr>
          </a:p>
        </p:txBody>
      </p:sp>
      <p:sp>
        <p:nvSpPr>
          <p:cNvPr id="11" name="TextBox 10">
            <a:extLst>
              <a:ext uri="{FF2B5EF4-FFF2-40B4-BE49-F238E27FC236}">
                <a16:creationId xmlns:a16="http://schemas.microsoft.com/office/drawing/2014/main" id="{EF8BAC44-6C50-3779-F980-EA8FC15915FE}"/>
              </a:ext>
            </a:extLst>
          </p:cNvPr>
          <p:cNvSpPr txBox="1"/>
          <p:nvPr/>
        </p:nvSpPr>
        <p:spPr>
          <a:xfrm>
            <a:off x="933994" y="1210546"/>
            <a:ext cx="4421778" cy="584775"/>
          </a:xfrm>
          <a:prstGeom prst="rect">
            <a:avLst/>
          </a:prstGeom>
          <a:noFill/>
        </p:spPr>
        <p:txBody>
          <a:bodyPr wrap="square" rtlCol="0">
            <a:spAutoFit/>
          </a:bodyPr>
          <a:lstStyle/>
          <a:p>
            <a:r>
              <a:rPr lang="en-SG" sz="1600">
                <a:latin typeface="Sawarabi Mincho" panose="020B0604020202020204" charset="-128"/>
                <a:ea typeface="Sawarabi Mincho" panose="020B0604020202020204" charset="-128"/>
              </a:rPr>
              <a:t>Since the data has already been collected for us, we just need to load it into Python.</a:t>
            </a:r>
          </a:p>
        </p:txBody>
      </p:sp>
      <p:pic>
        <p:nvPicPr>
          <p:cNvPr id="13" name="Picture 12">
            <a:extLst>
              <a:ext uri="{FF2B5EF4-FFF2-40B4-BE49-F238E27FC236}">
                <a16:creationId xmlns:a16="http://schemas.microsoft.com/office/drawing/2014/main" id="{D007E9CE-AEF0-282C-7B8F-B4C81C0A07FE}"/>
              </a:ext>
            </a:extLst>
          </p:cNvPr>
          <p:cNvPicPr>
            <a:picLocks noChangeAspect="1"/>
          </p:cNvPicPr>
          <p:nvPr/>
        </p:nvPicPr>
        <p:blipFill>
          <a:blip r:embed="rId4"/>
          <a:stretch>
            <a:fillRect/>
          </a:stretch>
        </p:blipFill>
        <p:spPr>
          <a:xfrm>
            <a:off x="6196923" y="856872"/>
            <a:ext cx="1967363" cy="1292124"/>
          </a:xfrm>
          <a:prstGeom prst="rect">
            <a:avLst/>
          </a:prstGeom>
        </p:spPr>
      </p:pic>
      <p:pic>
        <p:nvPicPr>
          <p:cNvPr id="15" name="Picture 14">
            <a:extLst>
              <a:ext uri="{FF2B5EF4-FFF2-40B4-BE49-F238E27FC236}">
                <a16:creationId xmlns:a16="http://schemas.microsoft.com/office/drawing/2014/main" id="{13885710-79BC-C485-38D8-994791EAF43D}"/>
              </a:ext>
            </a:extLst>
          </p:cNvPr>
          <p:cNvPicPr>
            <a:picLocks noChangeAspect="1"/>
          </p:cNvPicPr>
          <p:nvPr/>
        </p:nvPicPr>
        <p:blipFill>
          <a:blip r:embed="rId5"/>
          <a:stretch>
            <a:fillRect/>
          </a:stretch>
        </p:blipFill>
        <p:spPr>
          <a:xfrm>
            <a:off x="933994" y="2343473"/>
            <a:ext cx="2600688" cy="905001"/>
          </a:xfrm>
          <a:prstGeom prst="rect">
            <a:avLst/>
          </a:prstGeom>
        </p:spPr>
      </p:pic>
      <p:sp>
        <p:nvSpPr>
          <p:cNvPr id="16" name="TextBox 15">
            <a:extLst>
              <a:ext uri="{FF2B5EF4-FFF2-40B4-BE49-F238E27FC236}">
                <a16:creationId xmlns:a16="http://schemas.microsoft.com/office/drawing/2014/main" id="{E588D130-C04F-A7C8-E203-CE9F1DB4C20D}"/>
              </a:ext>
            </a:extLst>
          </p:cNvPr>
          <p:cNvSpPr txBox="1"/>
          <p:nvPr/>
        </p:nvSpPr>
        <p:spPr>
          <a:xfrm>
            <a:off x="3712401" y="2426642"/>
            <a:ext cx="4892040" cy="738664"/>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We can see that there are duplicate quotes in the dataset. We shall remove this, leaving 890 unique quotes in the dataset.</a:t>
            </a:r>
          </a:p>
        </p:txBody>
      </p:sp>
      <p:pic>
        <p:nvPicPr>
          <p:cNvPr id="18" name="Picture 17">
            <a:extLst>
              <a:ext uri="{FF2B5EF4-FFF2-40B4-BE49-F238E27FC236}">
                <a16:creationId xmlns:a16="http://schemas.microsoft.com/office/drawing/2014/main" id="{ED4E1190-D15D-89D2-FAE9-AE7EEC456DC9}"/>
              </a:ext>
            </a:extLst>
          </p:cNvPr>
          <p:cNvPicPr>
            <a:picLocks noChangeAspect="1"/>
          </p:cNvPicPr>
          <p:nvPr/>
        </p:nvPicPr>
        <p:blipFill>
          <a:blip r:embed="rId6"/>
          <a:stretch>
            <a:fillRect/>
          </a:stretch>
        </p:blipFill>
        <p:spPr>
          <a:xfrm>
            <a:off x="6316924" y="3284129"/>
            <a:ext cx="1847362" cy="1272028"/>
          </a:xfrm>
          <a:prstGeom prst="rect">
            <a:avLst/>
          </a:prstGeom>
        </p:spPr>
      </p:pic>
      <p:sp>
        <p:nvSpPr>
          <p:cNvPr id="19" name="TextBox 18">
            <a:extLst>
              <a:ext uri="{FF2B5EF4-FFF2-40B4-BE49-F238E27FC236}">
                <a16:creationId xmlns:a16="http://schemas.microsoft.com/office/drawing/2014/main" id="{0D71EB89-FA1F-FDFE-6AF2-4D1E3C6FD651}"/>
              </a:ext>
            </a:extLst>
          </p:cNvPr>
          <p:cNvSpPr txBox="1"/>
          <p:nvPr/>
        </p:nvSpPr>
        <p:spPr>
          <a:xfrm>
            <a:off x="776524" y="3563622"/>
            <a:ext cx="5381897" cy="738664"/>
          </a:xfrm>
          <a:prstGeom prst="rect">
            <a:avLst/>
          </a:prstGeom>
          <a:noFill/>
        </p:spPr>
        <p:txBody>
          <a:bodyPr wrap="square" rtlCol="0">
            <a:spAutoFit/>
          </a:bodyPr>
          <a:lstStyle/>
          <a:p>
            <a:r>
              <a:rPr lang="en-GB" b="0">
                <a:solidFill>
                  <a:schemeClr val="tx1">
                    <a:lumMod val="50000"/>
                  </a:schemeClr>
                </a:solidFill>
                <a:effectLst/>
                <a:latin typeface="Sawarabi Mincho" panose="020B0604020202020204" charset="-128"/>
                <a:ea typeface="Sawarabi Mincho" panose="020B0604020202020204" charset="-128"/>
              </a:rPr>
              <a:t>From the above graph, we can see that the data appears to have a higher frequency at around 10 to 15 quotes, with a significant drop in frequency above 20. </a:t>
            </a:r>
            <a:endParaRPr lang="en-SG">
              <a:solidFill>
                <a:schemeClr val="tx1">
                  <a:lumMod val="50000"/>
                </a:schemeClr>
              </a:solidFill>
              <a:latin typeface="Sawarabi Mincho" panose="020B0604020202020204" charset="-128"/>
              <a:ea typeface="Sawarabi Mincho" panose="020B060402020202020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4" name="Google Shape;176;p31">
            <a:extLst>
              <a:ext uri="{FF2B5EF4-FFF2-40B4-BE49-F238E27FC236}">
                <a16:creationId xmlns:a16="http://schemas.microsoft.com/office/drawing/2014/main" id="{BBF3035A-9EA1-9A69-E536-78D50064A933}"/>
              </a:ext>
            </a:extLst>
          </p:cNvPr>
          <p:cNvSpPr/>
          <p:nvPr/>
        </p:nvSpPr>
        <p:spPr>
          <a:xfrm>
            <a:off x="361838" y="731788"/>
            <a:ext cx="8420323"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6;p31">
            <a:extLst>
              <a:ext uri="{FF2B5EF4-FFF2-40B4-BE49-F238E27FC236}">
                <a16:creationId xmlns:a16="http://schemas.microsoft.com/office/drawing/2014/main" id="{8BF0F74B-C330-045B-CFF8-DF62DE855954}"/>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Exploratory Data Analysis</a:t>
            </a:r>
            <a:endParaRPr sz="1800">
              <a:latin typeface="DM Sans" pitchFamily="2" charset="0"/>
            </a:endParaRPr>
          </a:p>
        </p:txBody>
      </p:sp>
      <p:pic>
        <p:nvPicPr>
          <p:cNvPr id="17" name="Picture 16">
            <a:extLst>
              <a:ext uri="{FF2B5EF4-FFF2-40B4-BE49-F238E27FC236}">
                <a16:creationId xmlns:a16="http://schemas.microsoft.com/office/drawing/2014/main" id="{F0100058-8612-77A2-7F02-70FE758E9272}"/>
              </a:ext>
            </a:extLst>
          </p:cNvPr>
          <p:cNvPicPr>
            <a:picLocks noChangeAspect="1"/>
          </p:cNvPicPr>
          <p:nvPr/>
        </p:nvPicPr>
        <p:blipFill>
          <a:blip r:embed="rId4"/>
          <a:stretch>
            <a:fillRect/>
          </a:stretch>
        </p:blipFill>
        <p:spPr>
          <a:xfrm>
            <a:off x="608455" y="1007392"/>
            <a:ext cx="2578882" cy="1775726"/>
          </a:xfrm>
          <a:prstGeom prst="rect">
            <a:avLst/>
          </a:prstGeom>
        </p:spPr>
      </p:pic>
      <p:sp>
        <p:nvSpPr>
          <p:cNvPr id="18" name="TextBox 17">
            <a:extLst>
              <a:ext uri="{FF2B5EF4-FFF2-40B4-BE49-F238E27FC236}">
                <a16:creationId xmlns:a16="http://schemas.microsoft.com/office/drawing/2014/main" id="{09CD1578-0E3D-E13C-A6B8-E1D31416DACF}"/>
              </a:ext>
            </a:extLst>
          </p:cNvPr>
          <p:cNvSpPr txBox="1"/>
          <p:nvPr/>
        </p:nvSpPr>
        <p:spPr>
          <a:xfrm>
            <a:off x="3233057" y="1295090"/>
            <a:ext cx="5695405" cy="1200329"/>
          </a:xfrm>
          <a:prstGeom prst="rect">
            <a:avLst/>
          </a:prstGeom>
          <a:noFill/>
        </p:spPr>
        <p:txBody>
          <a:bodyPr wrap="square" rtlCol="0">
            <a:spAutoFit/>
          </a:bodyPr>
          <a:lstStyle/>
          <a:p>
            <a:r>
              <a:rPr lang="en-GB" sz="1200" b="0">
                <a:solidFill>
                  <a:schemeClr val="tx1">
                    <a:lumMod val="50000"/>
                  </a:schemeClr>
                </a:solidFill>
                <a:effectLst/>
                <a:latin typeface="Sawarabi Mincho" panose="020B0604020202020204" charset="-128"/>
                <a:ea typeface="Sawarabi Mincho" panose="020B0604020202020204" charset="-128"/>
              </a:rPr>
              <a:t>The average word length ranges between 3 to 9 with 5 being the most common length. </a:t>
            </a:r>
          </a:p>
          <a:p>
            <a:r>
              <a:rPr lang="en-GB" sz="1200" b="0">
                <a:solidFill>
                  <a:schemeClr val="tx1">
                    <a:lumMod val="50000"/>
                  </a:schemeClr>
                </a:solidFill>
                <a:effectLst/>
                <a:latin typeface="Sawarabi Mincho" panose="020B0604020202020204" charset="-128"/>
                <a:ea typeface="Sawarabi Mincho" panose="020B0604020202020204" charset="-128"/>
              </a:rPr>
              <a:t>One reason why this may be is stopwords. Stopwords are the words that are most used in any language such as “the”,” a”,” an” etc. </a:t>
            </a:r>
          </a:p>
          <a:p>
            <a:r>
              <a:rPr lang="en-GB" sz="1200" b="0">
                <a:solidFill>
                  <a:schemeClr val="tx1">
                    <a:lumMod val="50000"/>
                  </a:schemeClr>
                </a:solidFill>
                <a:effectLst/>
                <a:latin typeface="Sawarabi Mincho" panose="020B0604020202020204" charset="-128"/>
                <a:ea typeface="Sawarabi Mincho" panose="020B0604020202020204" charset="-128"/>
              </a:rPr>
              <a:t>As such words are usually short in length, these words may have caused the distribution to appear as such.</a:t>
            </a:r>
          </a:p>
        </p:txBody>
      </p:sp>
      <p:pic>
        <p:nvPicPr>
          <p:cNvPr id="20" name="Picture 19">
            <a:extLst>
              <a:ext uri="{FF2B5EF4-FFF2-40B4-BE49-F238E27FC236}">
                <a16:creationId xmlns:a16="http://schemas.microsoft.com/office/drawing/2014/main" id="{26C91671-ABBA-F82C-8AA6-FA8A70789078}"/>
              </a:ext>
            </a:extLst>
          </p:cNvPr>
          <p:cNvPicPr>
            <a:picLocks noChangeAspect="1"/>
          </p:cNvPicPr>
          <p:nvPr/>
        </p:nvPicPr>
        <p:blipFill>
          <a:blip r:embed="rId5"/>
          <a:stretch>
            <a:fillRect/>
          </a:stretch>
        </p:blipFill>
        <p:spPr>
          <a:xfrm>
            <a:off x="774040" y="3058722"/>
            <a:ext cx="1773496" cy="1205049"/>
          </a:xfrm>
          <a:prstGeom prst="rect">
            <a:avLst/>
          </a:prstGeom>
        </p:spPr>
      </p:pic>
      <p:sp>
        <p:nvSpPr>
          <p:cNvPr id="21" name="TextBox 20">
            <a:extLst>
              <a:ext uri="{FF2B5EF4-FFF2-40B4-BE49-F238E27FC236}">
                <a16:creationId xmlns:a16="http://schemas.microsoft.com/office/drawing/2014/main" id="{D72727F1-0358-95DB-2514-29A5C33B2BDE}"/>
              </a:ext>
            </a:extLst>
          </p:cNvPr>
          <p:cNvSpPr txBox="1"/>
          <p:nvPr/>
        </p:nvSpPr>
        <p:spPr>
          <a:xfrm>
            <a:off x="2817146" y="3077482"/>
            <a:ext cx="5695404" cy="1200329"/>
          </a:xfrm>
          <a:prstGeom prst="rect">
            <a:avLst/>
          </a:prstGeom>
          <a:noFill/>
        </p:spPr>
        <p:txBody>
          <a:bodyPr wrap="square" rtlCol="0">
            <a:spAutoFit/>
          </a:bodyPr>
          <a:lstStyle/>
          <a:p>
            <a:r>
              <a:rPr lang="en-GB" sz="1200" b="0">
                <a:solidFill>
                  <a:schemeClr val="tx1">
                    <a:lumMod val="50000"/>
                  </a:schemeClr>
                </a:solidFill>
                <a:effectLst/>
                <a:latin typeface="Sawarabi Mincho" panose="020B0604020202020204" charset="-128"/>
                <a:ea typeface="Sawarabi Mincho" panose="020B0604020202020204" charset="-128"/>
              </a:rPr>
              <a:t>From the above graph, we can see that the words "the", "of", "your", "and", and "a" appear quite frequently.</a:t>
            </a:r>
          </a:p>
          <a:p>
            <a:br>
              <a:rPr lang="en-GB" sz="1200" b="0">
                <a:solidFill>
                  <a:schemeClr val="tx1">
                    <a:lumMod val="50000"/>
                  </a:schemeClr>
                </a:solidFill>
                <a:effectLst/>
                <a:latin typeface="Sawarabi Mincho" panose="020B0604020202020204" charset="-128"/>
                <a:ea typeface="Sawarabi Mincho" panose="020B0604020202020204" charset="-128"/>
              </a:rPr>
            </a:br>
            <a:r>
              <a:rPr lang="en-GB" sz="1200" b="0">
                <a:solidFill>
                  <a:schemeClr val="tx1">
                    <a:lumMod val="50000"/>
                  </a:schemeClr>
                </a:solidFill>
                <a:effectLst/>
                <a:latin typeface="Sawarabi Mincho" panose="020B0604020202020204" charset="-128"/>
                <a:ea typeface="Sawarabi Mincho" panose="020B0604020202020204" charset="-128"/>
              </a:rPr>
              <a:t>Now that we know which "stopwords" appear the most frequently, we can now check out which less frequently used words are used frequently in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4" name="Google Shape;176;p31">
            <a:extLst>
              <a:ext uri="{FF2B5EF4-FFF2-40B4-BE49-F238E27FC236}">
                <a16:creationId xmlns:a16="http://schemas.microsoft.com/office/drawing/2014/main" id="{BBF3035A-9EA1-9A69-E536-78D50064A933}"/>
              </a:ext>
            </a:extLst>
          </p:cNvPr>
          <p:cNvSpPr/>
          <p:nvPr/>
        </p:nvSpPr>
        <p:spPr>
          <a:xfrm>
            <a:off x="361838" y="731788"/>
            <a:ext cx="8420323"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6;p31">
            <a:extLst>
              <a:ext uri="{FF2B5EF4-FFF2-40B4-BE49-F238E27FC236}">
                <a16:creationId xmlns:a16="http://schemas.microsoft.com/office/drawing/2014/main" id="{8BF0F74B-C330-045B-CFF8-DF62DE855954}"/>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Exploratory Data Analysis</a:t>
            </a:r>
            <a:endParaRPr sz="1800">
              <a:latin typeface="DM Sans" pitchFamily="2" charset="0"/>
            </a:endParaRPr>
          </a:p>
        </p:txBody>
      </p:sp>
      <p:sp>
        <p:nvSpPr>
          <p:cNvPr id="18" name="TextBox 17">
            <a:extLst>
              <a:ext uri="{FF2B5EF4-FFF2-40B4-BE49-F238E27FC236}">
                <a16:creationId xmlns:a16="http://schemas.microsoft.com/office/drawing/2014/main" id="{09CD1578-0E3D-E13C-A6B8-E1D31416DACF}"/>
              </a:ext>
            </a:extLst>
          </p:cNvPr>
          <p:cNvSpPr txBox="1"/>
          <p:nvPr/>
        </p:nvSpPr>
        <p:spPr>
          <a:xfrm>
            <a:off x="3233057" y="1295090"/>
            <a:ext cx="5695405" cy="1200329"/>
          </a:xfrm>
          <a:prstGeom prst="rect">
            <a:avLst/>
          </a:prstGeom>
          <a:noFill/>
        </p:spPr>
        <p:txBody>
          <a:bodyPr wrap="square" rtlCol="0">
            <a:spAutoFit/>
          </a:bodyPr>
          <a:lstStyle/>
          <a:p>
            <a:r>
              <a:rPr lang="en-GB" sz="1200" b="0">
                <a:solidFill>
                  <a:schemeClr val="tx1">
                    <a:lumMod val="50000"/>
                  </a:schemeClr>
                </a:solidFill>
                <a:effectLst/>
                <a:latin typeface="Sawarabi Mincho" panose="020B0604020202020204" charset="-128"/>
                <a:ea typeface="Sawarabi Mincho" panose="020B0604020202020204" charset="-128"/>
              </a:rPr>
              <a:t>The average word length ranges between 3 to 9 with 5 being the most common length. </a:t>
            </a:r>
          </a:p>
          <a:p>
            <a:r>
              <a:rPr lang="en-GB" sz="1200" b="0">
                <a:solidFill>
                  <a:schemeClr val="tx1">
                    <a:lumMod val="50000"/>
                  </a:schemeClr>
                </a:solidFill>
                <a:effectLst/>
                <a:latin typeface="Sawarabi Mincho" panose="020B0604020202020204" charset="-128"/>
                <a:ea typeface="Sawarabi Mincho" panose="020B0604020202020204" charset="-128"/>
              </a:rPr>
              <a:t>One reason why this may be is stopwords. Stopwords are the words that are most used in any language such as “the”,” a”,” an” etc. </a:t>
            </a:r>
          </a:p>
          <a:p>
            <a:r>
              <a:rPr lang="en-GB" sz="1200" b="0">
                <a:solidFill>
                  <a:schemeClr val="tx1">
                    <a:lumMod val="50000"/>
                  </a:schemeClr>
                </a:solidFill>
                <a:effectLst/>
                <a:latin typeface="Sawarabi Mincho" panose="020B0604020202020204" charset="-128"/>
                <a:ea typeface="Sawarabi Mincho" panose="020B0604020202020204" charset="-128"/>
              </a:rPr>
              <a:t>As such words are usually short in length, these words may have caused the distribution to appear as such.</a:t>
            </a:r>
          </a:p>
        </p:txBody>
      </p:sp>
      <p:sp>
        <p:nvSpPr>
          <p:cNvPr id="21" name="TextBox 20">
            <a:extLst>
              <a:ext uri="{FF2B5EF4-FFF2-40B4-BE49-F238E27FC236}">
                <a16:creationId xmlns:a16="http://schemas.microsoft.com/office/drawing/2014/main" id="{D72727F1-0358-95DB-2514-29A5C33B2BDE}"/>
              </a:ext>
            </a:extLst>
          </p:cNvPr>
          <p:cNvSpPr txBox="1"/>
          <p:nvPr/>
        </p:nvSpPr>
        <p:spPr>
          <a:xfrm>
            <a:off x="563288" y="3006120"/>
            <a:ext cx="4645663" cy="1754326"/>
          </a:xfrm>
          <a:prstGeom prst="rect">
            <a:avLst/>
          </a:prstGeom>
          <a:noFill/>
        </p:spPr>
        <p:txBody>
          <a:bodyPr wrap="square" rtlCol="0">
            <a:spAutoFit/>
          </a:bodyPr>
          <a:lstStyle/>
          <a:p>
            <a:r>
              <a:rPr lang="en-GB" sz="1200" b="0">
                <a:solidFill>
                  <a:schemeClr val="tx1">
                    <a:lumMod val="50000"/>
                  </a:schemeClr>
                </a:solidFill>
                <a:effectLst/>
                <a:latin typeface="Sawarabi Mincho" panose="020B0604020202020204" charset="-128"/>
                <a:ea typeface="Sawarabi Mincho" panose="020B0604020202020204" charset="-128"/>
              </a:rPr>
              <a:t>The above graphs indicates that words conveying inspiration, such as "let" and "every," dominate the dataset, with a cluster of words like "embrace," "radiate," and "believe" sharing common frequency. This implies that the text has an uplifting and motivational tone. Similarly, the prominence of stopwords like "the," "of," and "your" suggests these brief, common words significantly shape the dataset's profile, potentially overshadowing less frequent but more meaningful words.</a:t>
            </a:r>
          </a:p>
        </p:txBody>
      </p:sp>
      <p:pic>
        <p:nvPicPr>
          <p:cNvPr id="3" name="Picture 2">
            <a:extLst>
              <a:ext uri="{FF2B5EF4-FFF2-40B4-BE49-F238E27FC236}">
                <a16:creationId xmlns:a16="http://schemas.microsoft.com/office/drawing/2014/main" id="{1F3923CD-F6E1-58E5-AE1C-A8F528E4DB67}"/>
              </a:ext>
            </a:extLst>
          </p:cNvPr>
          <p:cNvPicPr>
            <a:picLocks noChangeAspect="1"/>
          </p:cNvPicPr>
          <p:nvPr/>
        </p:nvPicPr>
        <p:blipFill>
          <a:blip r:embed="rId4"/>
          <a:stretch>
            <a:fillRect/>
          </a:stretch>
        </p:blipFill>
        <p:spPr>
          <a:xfrm>
            <a:off x="563288" y="1050134"/>
            <a:ext cx="2468319" cy="1690240"/>
          </a:xfrm>
          <a:prstGeom prst="rect">
            <a:avLst/>
          </a:prstGeom>
        </p:spPr>
      </p:pic>
      <p:pic>
        <p:nvPicPr>
          <p:cNvPr id="5" name="Picture 4">
            <a:extLst>
              <a:ext uri="{FF2B5EF4-FFF2-40B4-BE49-F238E27FC236}">
                <a16:creationId xmlns:a16="http://schemas.microsoft.com/office/drawing/2014/main" id="{F17862E7-AA95-7B0E-AC45-37C95C35F2A5}"/>
              </a:ext>
            </a:extLst>
          </p:cNvPr>
          <p:cNvPicPr>
            <a:picLocks noChangeAspect="1"/>
          </p:cNvPicPr>
          <p:nvPr/>
        </p:nvPicPr>
        <p:blipFill>
          <a:blip r:embed="rId5"/>
          <a:stretch>
            <a:fillRect/>
          </a:stretch>
        </p:blipFill>
        <p:spPr>
          <a:xfrm>
            <a:off x="5502870" y="3055463"/>
            <a:ext cx="3031607" cy="1512168"/>
          </a:xfrm>
          <a:prstGeom prst="rect">
            <a:avLst/>
          </a:prstGeom>
        </p:spPr>
      </p:pic>
    </p:spTree>
    <p:extLst>
      <p:ext uri="{BB962C8B-B14F-4D97-AF65-F5344CB8AC3E}">
        <p14:creationId xmlns:p14="http://schemas.microsoft.com/office/powerpoint/2010/main" val="236310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6" name="Google Shape;176;p31"/>
          <p:cNvSpPr/>
          <p:nvPr/>
        </p:nvSpPr>
        <p:spPr>
          <a:xfrm>
            <a:off x="361838" y="718725"/>
            <a:ext cx="8420323" cy="196569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31">
            <a:extLst>
              <a:ext uri="{FF2B5EF4-FFF2-40B4-BE49-F238E27FC236}">
                <a16:creationId xmlns:a16="http://schemas.microsoft.com/office/drawing/2014/main" id="{CEDB662E-7049-8D29-249F-73E7896CC5E8}"/>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Data Preparation</a:t>
            </a:r>
            <a:endParaRPr sz="1800">
              <a:latin typeface="DM Sans" pitchFamily="2" charset="0"/>
            </a:endParaRPr>
          </a:p>
        </p:txBody>
      </p:sp>
      <p:sp>
        <p:nvSpPr>
          <p:cNvPr id="2" name="Google Shape;176;p31">
            <a:extLst>
              <a:ext uri="{FF2B5EF4-FFF2-40B4-BE49-F238E27FC236}">
                <a16:creationId xmlns:a16="http://schemas.microsoft.com/office/drawing/2014/main" id="{5ED7E38D-01B6-82BE-18FB-5ACB3D95222A}"/>
              </a:ext>
            </a:extLst>
          </p:cNvPr>
          <p:cNvSpPr/>
          <p:nvPr/>
        </p:nvSpPr>
        <p:spPr>
          <a:xfrm>
            <a:off x="361837" y="2937100"/>
            <a:ext cx="8420323" cy="196569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7B5D410-9E5A-F0B7-D41E-6279E2EE2201}"/>
              </a:ext>
            </a:extLst>
          </p:cNvPr>
          <p:cNvSpPr txBox="1"/>
          <p:nvPr/>
        </p:nvSpPr>
        <p:spPr>
          <a:xfrm>
            <a:off x="4858014" y="991763"/>
            <a:ext cx="3585753" cy="1384995"/>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To clean the data and get it ready for the model, we shall remove all forms of punctuation. We do this using Python’s string library. We also force the rest of the data to be lowercase and remove duplicates.</a:t>
            </a:r>
          </a:p>
        </p:txBody>
      </p:sp>
      <p:pic>
        <p:nvPicPr>
          <p:cNvPr id="7" name="Picture 6">
            <a:extLst>
              <a:ext uri="{FF2B5EF4-FFF2-40B4-BE49-F238E27FC236}">
                <a16:creationId xmlns:a16="http://schemas.microsoft.com/office/drawing/2014/main" id="{583949AE-A5F5-CB31-0772-9A7A5ADC255E}"/>
              </a:ext>
            </a:extLst>
          </p:cNvPr>
          <p:cNvPicPr>
            <a:picLocks noChangeAspect="1"/>
          </p:cNvPicPr>
          <p:nvPr/>
        </p:nvPicPr>
        <p:blipFill>
          <a:blip r:embed="rId4"/>
          <a:stretch>
            <a:fillRect/>
          </a:stretch>
        </p:blipFill>
        <p:spPr>
          <a:xfrm>
            <a:off x="521526" y="809898"/>
            <a:ext cx="2755119" cy="1402306"/>
          </a:xfrm>
          <a:prstGeom prst="rect">
            <a:avLst/>
          </a:prstGeom>
        </p:spPr>
      </p:pic>
      <p:pic>
        <p:nvPicPr>
          <p:cNvPr id="9" name="Picture 8">
            <a:extLst>
              <a:ext uri="{FF2B5EF4-FFF2-40B4-BE49-F238E27FC236}">
                <a16:creationId xmlns:a16="http://schemas.microsoft.com/office/drawing/2014/main" id="{002AC91F-A4AC-C9DF-5FB1-FA1BE81030BE}"/>
              </a:ext>
            </a:extLst>
          </p:cNvPr>
          <p:cNvPicPr>
            <a:picLocks noChangeAspect="1"/>
          </p:cNvPicPr>
          <p:nvPr/>
        </p:nvPicPr>
        <p:blipFill>
          <a:blip r:embed="rId5"/>
          <a:stretch>
            <a:fillRect/>
          </a:stretch>
        </p:blipFill>
        <p:spPr>
          <a:xfrm>
            <a:off x="2353046" y="1159182"/>
            <a:ext cx="2166574" cy="1305705"/>
          </a:xfrm>
          <a:prstGeom prst="rect">
            <a:avLst/>
          </a:prstGeom>
        </p:spPr>
      </p:pic>
      <p:pic>
        <p:nvPicPr>
          <p:cNvPr id="14" name="Picture 13">
            <a:extLst>
              <a:ext uri="{FF2B5EF4-FFF2-40B4-BE49-F238E27FC236}">
                <a16:creationId xmlns:a16="http://schemas.microsoft.com/office/drawing/2014/main" id="{8CB6E20F-D513-5E36-546E-1869E6D8ECC3}"/>
              </a:ext>
            </a:extLst>
          </p:cNvPr>
          <p:cNvPicPr>
            <a:picLocks noChangeAspect="1"/>
          </p:cNvPicPr>
          <p:nvPr/>
        </p:nvPicPr>
        <p:blipFill>
          <a:blip r:embed="rId6"/>
          <a:stretch>
            <a:fillRect/>
          </a:stretch>
        </p:blipFill>
        <p:spPr>
          <a:xfrm>
            <a:off x="681215" y="3355350"/>
            <a:ext cx="3054763" cy="1129192"/>
          </a:xfrm>
          <a:prstGeom prst="rect">
            <a:avLst/>
          </a:prstGeom>
        </p:spPr>
      </p:pic>
      <p:sp>
        <p:nvSpPr>
          <p:cNvPr id="23" name="TextBox 22">
            <a:extLst>
              <a:ext uri="{FF2B5EF4-FFF2-40B4-BE49-F238E27FC236}">
                <a16:creationId xmlns:a16="http://schemas.microsoft.com/office/drawing/2014/main" id="{CF8B2247-B7D9-33A3-B63C-CB1D3C201F3D}"/>
              </a:ext>
            </a:extLst>
          </p:cNvPr>
          <p:cNvSpPr txBox="1"/>
          <p:nvPr/>
        </p:nvSpPr>
        <p:spPr>
          <a:xfrm>
            <a:off x="4382589" y="3272246"/>
            <a:ext cx="4080196" cy="1169551"/>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We shall tokenize the data as well, as the model can only take numerical data. We tokenize using </a:t>
            </a:r>
            <a:r>
              <a:rPr lang="en-SG" err="1">
                <a:latin typeface="Sawarabi Mincho" panose="020B0604020202020204" charset="-128"/>
                <a:ea typeface="Sawarabi Mincho" panose="020B0604020202020204" charset="-128"/>
              </a:rPr>
              <a:t>tensorflow’s</a:t>
            </a:r>
            <a:r>
              <a:rPr lang="en-SG">
                <a:latin typeface="Sawarabi Mincho" panose="020B0604020202020204" charset="-128"/>
                <a:ea typeface="Sawarabi Mincho" panose="020B0604020202020204" charset="-128"/>
              </a:rPr>
              <a:t> tokenizer, and add a &lt;</a:t>
            </a:r>
            <a:r>
              <a:rPr lang="en-SG" err="1">
                <a:latin typeface="Sawarabi Mincho" panose="020B0604020202020204" charset="-128"/>
                <a:ea typeface="Sawarabi Mincho" panose="020B0604020202020204" charset="-128"/>
              </a:rPr>
              <a:t>UNK</a:t>
            </a:r>
            <a:r>
              <a:rPr lang="en-SG">
                <a:latin typeface="Sawarabi Mincho" panose="020B0604020202020204" charset="-128"/>
                <a:ea typeface="Sawarabi Mincho" panose="020B0604020202020204" charset="-128"/>
              </a:rPr>
              <a:t>&gt; token, </a:t>
            </a:r>
            <a:r>
              <a:rPr lang="en-SG" err="1">
                <a:latin typeface="Sawarabi Mincho" panose="020B0604020202020204" charset="-128"/>
                <a:ea typeface="Sawarabi Mincho" panose="020B0604020202020204" charset="-128"/>
              </a:rPr>
              <a:t>incase</a:t>
            </a:r>
            <a:r>
              <a:rPr lang="en-SG">
                <a:latin typeface="Sawarabi Mincho" panose="020B0604020202020204" charset="-128"/>
                <a:ea typeface="Sawarabi Mincho" panose="020B0604020202020204" charset="-128"/>
              </a:rPr>
              <a:t> new words are encountered later on.</a:t>
            </a:r>
          </a:p>
        </p:txBody>
      </p:sp>
    </p:spTree>
    <p:extLst>
      <p:ext uri="{BB962C8B-B14F-4D97-AF65-F5344CB8AC3E}">
        <p14:creationId xmlns:p14="http://schemas.microsoft.com/office/powerpoint/2010/main" val="390852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6" name="Google Shape;176;p31"/>
          <p:cNvSpPr/>
          <p:nvPr/>
        </p:nvSpPr>
        <p:spPr>
          <a:xfrm>
            <a:off x="361838" y="718725"/>
            <a:ext cx="8420323" cy="196569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31">
            <a:extLst>
              <a:ext uri="{FF2B5EF4-FFF2-40B4-BE49-F238E27FC236}">
                <a16:creationId xmlns:a16="http://schemas.microsoft.com/office/drawing/2014/main" id="{CEDB662E-7049-8D29-249F-73E7896CC5E8}"/>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Data Preparation</a:t>
            </a:r>
            <a:endParaRPr sz="1800">
              <a:latin typeface="DM Sans" pitchFamily="2" charset="0"/>
            </a:endParaRPr>
          </a:p>
        </p:txBody>
      </p:sp>
      <p:sp>
        <p:nvSpPr>
          <p:cNvPr id="2" name="Google Shape;176;p31">
            <a:extLst>
              <a:ext uri="{FF2B5EF4-FFF2-40B4-BE49-F238E27FC236}">
                <a16:creationId xmlns:a16="http://schemas.microsoft.com/office/drawing/2014/main" id="{5ED7E38D-01B6-82BE-18FB-5ACB3D95222A}"/>
              </a:ext>
            </a:extLst>
          </p:cNvPr>
          <p:cNvSpPr/>
          <p:nvPr/>
        </p:nvSpPr>
        <p:spPr>
          <a:xfrm>
            <a:off x="361837" y="2937100"/>
            <a:ext cx="8420323" cy="196569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9E338B5-F9A9-FA64-C1AE-3A53E400AC25}"/>
              </a:ext>
            </a:extLst>
          </p:cNvPr>
          <p:cNvPicPr>
            <a:picLocks noChangeAspect="1"/>
          </p:cNvPicPr>
          <p:nvPr/>
        </p:nvPicPr>
        <p:blipFill>
          <a:blip r:embed="rId4"/>
          <a:stretch>
            <a:fillRect/>
          </a:stretch>
        </p:blipFill>
        <p:spPr>
          <a:xfrm>
            <a:off x="700233" y="935518"/>
            <a:ext cx="2552388" cy="1532106"/>
          </a:xfrm>
          <a:prstGeom prst="rect">
            <a:avLst/>
          </a:prstGeom>
        </p:spPr>
      </p:pic>
      <p:pic>
        <p:nvPicPr>
          <p:cNvPr id="8" name="Picture 7">
            <a:extLst>
              <a:ext uri="{FF2B5EF4-FFF2-40B4-BE49-F238E27FC236}">
                <a16:creationId xmlns:a16="http://schemas.microsoft.com/office/drawing/2014/main" id="{E7F7819C-1277-C1A1-74E8-D1A2D1BA93CB}"/>
              </a:ext>
            </a:extLst>
          </p:cNvPr>
          <p:cNvPicPr>
            <a:picLocks noChangeAspect="1"/>
          </p:cNvPicPr>
          <p:nvPr/>
        </p:nvPicPr>
        <p:blipFill>
          <a:blip r:embed="rId5"/>
          <a:stretch>
            <a:fillRect/>
          </a:stretch>
        </p:blipFill>
        <p:spPr>
          <a:xfrm>
            <a:off x="4571998" y="2957455"/>
            <a:ext cx="3203045" cy="1465029"/>
          </a:xfrm>
          <a:prstGeom prst="rect">
            <a:avLst/>
          </a:prstGeom>
        </p:spPr>
      </p:pic>
      <p:pic>
        <p:nvPicPr>
          <p:cNvPr id="12" name="Picture 11">
            <a:extLst>
              <a:ext uri="{FF2B5EF4-FFF2-40B4-BE49-F238E27FC236}">
                <a16:creationId xmlns:a16="http://schemas.microsoft.com/office/drawing/2014/main" id="{D42F802B-EE92-1C34-0E8B-42C314038152}"/>
              </a:ext>
            </a:extLst>
          </p:cNvPr>
          <p:cNvPicPr>
            <a:picLocks noChangeAspect="1"/>
          </p:cNvPicPr>
          <p:nvPr/>
        </p:nvPicPr>
        <p:blipFill>
          <a:blip r:embed="rId6"/>
          <a:stretch>
            <a:fillRect/>
          </a:stretch>
        </p:blipFill>
        <p:spPr>
          <a:xfrm>
            <a:off x="5643124" y="3689969"/>
            <a:ext cx="3034938" cy="1124553"/>
          </a:xfrm>
          <a:prstGeom prst="rect">
            <a:avLst/>
          </a:prstGeom>
        </p:spPr>
      </p:pic>
      <p:sp>
        <p:nvSpPr>
          <p:cNvPr id="13" name="TextBox 12">
            <a:extLst>
              <a:ext uri="{FF2B5EF4-FFF2-40B4-BE49-F238E27FC236}">
                <a16:creationId xmlns:a16="http://schemas.microsoft.com/office/drawing/2014/main" id="{A8DEA966-6CA0-BF7E-D7DD-81548C50DACA}"/>
              </a:ext>
            </a:extLst>
          </p:cNvPr>
          <p:cNvSpPr txBox="1"/>
          <p:nvPr/>
        </p:nvSpPr>
        <p:spPr>
          <a:xfrm>
            <a:off x="3638006" y="1304850"/>
            <a:ext cx="4918166" cy="738664"/>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We convert the data into input-output sequences, so that we can provide the data with the necessary data structure for training models.</a:t>
            </a:r>
          </a:p>
        </p:txBody>
      </p:sp>
      <p:sp>
        <p:nvSpPr>
          <p:cNvPr id="15" name="TextBox 14">
            <a:extLst>
              <a:ext uri="{FF2B5EF4-FFF2-40B4-BE49-F238E27FC236}">
                <a16:creationId xmlns:a16="http://schemas.microsoft.com/office/drawing/2014/main" id="{832DB137-5157-AD35-D486-7600EA587BCC}"/>
              </a:ext>
            </a:extLst>
          </p:cNvPr>
          <p:cNvSpPr txBox="1"/>
          <p:nvPr/>
        </p:nvSpPr>
        <p:spPr>
          <a:xfrm>
            <a:off x="595663" y="3658336"/>
            <a:ext cx="3742509" cy="523220"/>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We pre-pad the data, then split it into X and y data for the model to predict on.</a:t>
            </a:r>
          </a:p>
        </p:txBody>
      </p:sp>
    </p:spTree>
    <p:extLst>
      <p:ext uri="{BB962C8B-B14F-4D97-AF65-F5344CB8AC3E}">
        <p14:creationId xmlns:p14="http://schemas.microsoft.com/office/powerpoint/2010/main" val="42679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4" name="Google Shape;176;p31">
            <a:extLst>
              <a:ext uri="{FF2B5EF4-FFF2-40B4-BE49-F238E27FC236}">
                <a16:creationId xmlns:a16="http://schemas.microsoft.com/office/drawing/2014/main" id="{BBF3035A-9EA1-9A69-E536-78D50064A933}"/>
              </a:ext>
            </a:extLst>
          </p:cNvPr>
          <p:cNvSpPr/>
          <p:nvPr/>
        </p:nvSpPr>
        <p:spPr>
          <a:xfrm>
            <a:off x="361837" y="614223"/>
            <a:ext cx="8420323" cy="14105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6;p31">
            <a:extLst>
              <a:ext uri="{FF2B5EF4-FFF2-40B4-BE49-F238E27FC236}">
                <a16:creationId xmlns:a16="http://schemas.microsoft.com/office/drawing/2014/main" id="{8BF0F74B-C330-045B-CFF8-DF62DE855954}"/>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Initial Modelling</a:t>
            </a:r>
            <a:endParaRPr sz="1800">
              <a:latin typeface="DM Sans" pitchFamily="2" charset="0"/>
            </a:endParaRPr>
          </a:p>
        </p:txBody>
      </p:sp>
      <p:sp>
        <p:nvSpPr>
          <p:cNvPr id="2" name="TextBox 1">
            <a:extLst>
              <a:ext uri="{FF2B5EF4-FFF2-40B4-BE49-F238E27FC236}">
                <a16:creationId xmlns:a16="http://schemas.microsoft.com/office/drawing/2014/main" id="{335343BF-3A7C-2C5B-AC71-9CF988645407}"/>
              </a:ext>
            </a:extLst>
          </p:cNvPr>
          <p:cNvSpPr txBox="1"/>
          <p:nvPr/>
        </p:nvSpPr>
        <p:spPr>
          <a:xfrm>
            <a:off x="509450" y="888274"/>
            <a:ext cx="5264332" cy="954107"/>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To carry out initial modelling, we shall use Sparse Categorical </a:t>
            </a:r>
            <a:r>
              <a:rPr lang="en-SG" err="1">
                <a:latin typeface="Sawarabi Mincho" panose="020B0604020202020204" charset="-128"/>
                <a:ea typeface="Sawarabi Mincho" panose="020B0604020202020204" charset="-128"/>
              </a:rPr>
              <a:t>Crossentropy</a:t>
            </a:r>
            <a:r>
              <a:rPr lang="en-SG">
                <a:latin typeface="Sawarabi Mincho" panose="020B0604020202020204" charset="-128"/>
                <a:ea typeface="Sawarabi Mincho" panose="020B0604020202020204" charset="-128"/>
              </a:rPr>
              <a:t> for our loss function, and Self-BLEU in combination with Perplexity to help judge the result of our models.</a:t>
            </a:r>
          </a:p>
        </p:txBody>
      </p:sp>
      <p:pic>
        <p:nvPicPr>
          <p:cNvPr id="6" name="Picture 5">
            <a:extLst>
              <a:ext uri="{FF2B5EF4-FFF2-40B4-BE49-F238E27FC236}">
                <a16:creationId xmlns:a16="http://schemas.microsoft.com/office/drawing/2014/main" id="{503E2D4A-5F0B-F1D3-5517-EAE3FEB27456}"/>
              </a:ext>
            </a:extLst>
          </p:cNvPr>
          <p:cNvPicPr>
            <a:picLocks noChangeAspect="1"/>
          </p:cNvPicPr>
          <p:nvPr/>
        </p:nvPicPr>
        <p:blipFill>
          <a:blip r:embed="rId4"/>
          <a:stretch>
            <a:fillRect/>
          </a:stretch>
        </p:blipFill>
        <p:spPr>
          <a:xfrm>
            <a:off x="5773782" y="743330"/>
            <a:ext cx="2760834" cy="994608"/>
          </a:xfrm>
          <a:prstGeom prst="rect">
            <a:avLst/>
          </a:prstGeom>
        </p:spPr>
      </p:pic>
      <p:sp>
        <p:nvSpPr>
          <p:cNvPr id="7" name="Google Shape;176;p31">
            <a:extLst>
              <a:ext uri="{FF2B5EF4-FFF2-40B4-BE49-F238E27FC236}">
                <a16:creationId xmlns:a16="http://schemas.microsoft.com/office/drawing/2014/main" id="{51ECA2F3-39FF-A5C1-4585-6047813BBCB1}"/>
              </a:ext>
            </a:extLst>
          </p:cNvPr>
          <p:cNvSpPr/>
          <p:nvPr/>
        </p:nvSpPr>
        <p:spPr>
          <a:xfrm>
            <a:off x="361837" y="2134776"/>
            <a:ext cx="8420323" cy="14105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6;p31">
            <a:extLst>
              <a:ext uri="{FF2B5EF4-FFF2-40B4-BE49-F238E27FC236}">
                <a16:creationId xmlns:a16="http://schemas.microsoft.com/office/drawing/2014/main" id="{C2304690-5A1D-D8BC-6D40-6F1C7960284E}"/>
              </a:ext>
            </a:extLst>
          </p:cNvPr>
          <p:cNvSpPr/>
          <p:nvPr/>
        </p:nvSpPr>
        <p:spPr>
          <a:xfrm>
            <a:off x="361836" y="3655329"/>
            <a:ext cx="8420323" cy="141052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98CB8C1-E586-2001-DFB0-D51EE610AF93}"/>
              </a:ext>
            </a:extLst>
          </p:cNvPr>
          <p:cNvSpPr txBox="1"/>
          <p:nvPr/>
        </p:nvSpPr>
        <p:spPr>
          <a:xfrm>
            <a:off x="630280" y="2470704"/>
            <a:ext cx="7883434" cy="738664"/>
          </a:xfrm>
          <a:prstGeom prst="rect">
            <a:avLst/>
          </a:prstGeom>
          <a:noFill/>
        </p:spPr>
        <p:txBody>
          <a:bodyPr wrap="square" rtlCol="0">
            <a:spAutoFit/>
          </a:bodyPr>
          <a:lstStyle/>
          <a:p>
            <a:pPr algn="ctr"/>
            <a:r>
              <a:rPr lang="en-SG">
                <a:latin typeface="Sawarabi Mincho" panose="020B0604020202020204" charset="-128"/>
                <a:ea typeface="Sawarabi Mincho" panose="020B0604020202020204" charset="-128"/>
              </a:rPr>
              <a:t>For our simpler models, we shall start with </a:t>
            </a:r>
            <a:r>
              <a:rPr lang="en-SG" err="1">
                <a:latin typeface="Sawarabi Mincho" panose="020B0604020202020204" charset="-128"/>
                <a:ea typeface="Sawarabi Mincho" panose="020B0604020202020204" charset="-128"/>
              </a:rPr>
              <a:t>RNNs</a:t>
            </a:r>
            <a:r>
              <a:rPr lang="en-SG">
                <a:latin typeface="Sawarabi Mincho" panose="020B0604020202020204" charset="-128"/>
                <a:ea typeface="Sawarabi Mincho" panose="020B0604020202020204" charset="-128"/>
              </a:rPr>
              <a:t>, then try out LSTMs and GRUs. We create a function to plot the loss and Perplexity curves, and then predict using the seed texts to view the results of the model.</a:t>
            </a:r>
          </a:p>
        </p:txBody>
      </p:sp>
      <p:pic>
        <p:nvPicPr>
          <p:cNvPr id="11" name="Picture 10">
            <a:extLst>
              <a:ext uri="{FF2B5EF4-FFF2-40B4-BE49-F238E27FC236}">
                <a16:creationId xmlns:a16="http://schemas.microsoft.com/office/drawing/2014/main" id="{71B5CB97-B7AA-89A9-7B64-F9487BAFB314}"/>
              </a:ext>
            </a:extLst>
          </p:cNvPr>
          <p:cNvPicPr>
            <a:picLocks noChangeAspect="1"/>
          </p:cNvPicPr>
          <p:nvPr/>
        </p:nvPicPr>
        <p:blipFill>
          <a:blip r:embed="rId5"/>
          <a:stretch>
            <a:fillRect/>
          </a:stretch>
        </p:blipFill>
        <p:spPr>
          <a:xfrm>
            <a:off x="772326" y="3805753"/>
            <a:ext cx="1383045" cy="1109672"/>
          </a:xfrm>
          <a:prstGeom prst="rect">
            <a:avLst/>
          </a:prstGeom>
        </p:spPr>
      </p:pic>
      <p:sp>
        <p:nvSpPr>
          <p:cNvPr id="12" name="TextBox 11">
            <a:extLst>
              <a:ext uri="{FF2B5EF4-FFF2-40B4-BE49-F238E27FC236}">
                <a16:creationId xmlns:a16="http://schemas.microsoft.com/office/drawing/2014/main" id="{261652DF-3133-1F5E-43C2-4646CD2741A0}"/>
              </a:ext>
            </a:extLst>
          </p:cNvPr>
          <p:cNvSpPr txBox="1"/>
          <p:nvPr/>
        </p:nvSpPr>
        <p:spPr>
          <a:xfrm>
            <a:off x="2429691" y="3991257"/>
            <a:ext cx="6104925" cy="738664"/>
          </a:xfrm>
          <a:prstGeom prst="rect">
            <a:avLst/>
          </a:prstGeom>
          <a:noFill/>
        </p:spPr>
        <p:txBody>
          <a:bodyPr wrap="square" rtlCol="0">
            <a:spAutoFit/>
          </a:bodyPr>
          <a:lstStyle/>
          <a:p>
            <a:r>
              <a:rPr lang="en-SG">
                <a:latin typeface="Sawarabi Mincho" panose="020B0604020202020204" charset="-128"/>
                <a:ea typeface="Sawarabi Mincho" panose="020B0604020202020204" charset="-128"/>
              </a:rPr>
              <a:t>From the initial modelling, we can see that LSTMs are the best performers out of all the simpler models, with GRUs coming in second, and </a:t>
            </a:r>
            <a:r>
              <a:rPr lang="en-SG" err="1">
                <a:latin typeface="Sawarabi Mincho" panose="020B0604020202020204" charset="-128"/>
                <a:ea typeface="Sawarabi Mincho" panose="020B0604020202020204" charset="-128"/>
              </a:rPr>
              <a:t>RNNs</a:t>
            </a:r>
            <a:r>
              <a:rPr lang="en-SG">
                <a:latin typeface="Sawarabi Mincho" panose="020B0604020202020204" charset="-128"/>
                <a:ea typeface="Sawarabi Mincho" panose="020B0604020202020204" charset="-128"/>
              </a:rPr>
              <a:t> being last, as expected.</a:t>
            </a:r>
          </a:p>
        </p:txBody>
      </p:sp>
    </p:spTree>
    <p:extLst>
      <p:ext uri="{BB962C8B-B14F-4D97-AF65-F5344CB8AC3E}">
        <p14:creationId xmlns:p14="http://schemas.microsoft.com/office/powerpoint/2010/main" val="276984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6" name="Google Shape;176;p31"/>
          <p:cNvSpPr/>
          <p:nvPr/>
        </p:nvSpPr>
        <p:spPr>
          <a:xfrm>
            <a:off x="361838" y="718725"/>
            <a:ext cx="8420323" cy="412406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6;p31">
            <a:extLst>
              <a:ext uri="{FF2B5EF4-FFF2-40B4-BE49-F238E27FC236}">
                <a16:creationId xmlns:a16="http://schemas.microsoft.com/office/drawing/2014/main" id="{CEDB662E-7049-8D29-249F-73E7896CC5E8}"/>
              </a:ext>
            </a:extLst>
          </p:cNvPr>
          <p:cNvSpPr/>
          <p:nvPr/>
        </p:nvSpPr>
        <p:spPr>
          <a:xfrm>
            <a:off x="361838" y="109259"/>
            <a:ext cx="8420323" cy="356783"/>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a:latin typeface="DM Sans" pitchFamily="2" charset="0"/>
              </a:rPr>
              <a:t>Initial Modelling</a:t>
            </a:r>
            <a:endParaRPr sz="1800">
              <a:latin typeface="DM Sans" pitchFamily="2" charset="0"/>
            </a:endParaRPr>
          </a:p>
        </p:txBody>
      </p:sp>
      <p:sp>
        <p:nvSpPr>
          <p:cNvPr id="2" name="TextBox 1">
            <a:extLst>
              <a:ext uri="{FF2B5EF4-FFF2-40B4-BE49-F238E27FC236}">
                <a16:creationId xmlns:a16="http://schemas.microsoft.com/office/drawing/2014/main" id="{8D7EF8BB-C51A-9077-7D18-D03BB546F8BC}"/>
              </a:ext>
            </a:extLst>
          </p:cNvPr>
          <p:cNvSpPr txBox="1"/>
          <p:nvPr/>
        </p:nvSpPr>
        <p:spPr>
          <a:xfrm>
            <a:off x="584561" y="1140589"/>
            <a:ext cx="7974875" cy="3416320"/>
          </a:xfrm>
          <a:prstGeom prst="rect">
            <a:avLst/>
          </a:prstGeom>
          <a:noFill/>
        </p:spPr>
        <p:txBody>
          <a:bodyPr wrap="square" rtlCol="0">
            <a:spAutoFit/>
          </a:bodyPr>
          <a:lstStyle/>
          <a:p>
            <a:r>
              <a:rPr lang="en-SG" sz="1200">
                <a:solidFill>
                  <a:schemeClr val="tx1">
                    <a:lumMod val="50000"/>
                  </a:schemeClr>
                </a:solidFill>
                <a:latin typeface="Sawarabi Mincho" panose="020B0604020202020204" charset="-128"/>
                <a:ea typeface="Sawarabi Mincho" panose="020B0604020202020204" charset="-128"/>
              </a:rPr>
              <a:t>For our more advanced models, we shall develop a Bi-Directional </a:t>
            </a:r>
            <a:r>
              <a:rPr lang="en-SG" sz="1200" err="1">
                <a:solidFill>
                  <a:schemeClr val="tx1">
                    <a:lumMod val="50000"/>
                  </a:schemeClr>
                </a:solidFill>
                <a:latin typeface="Sawarabi Mincho" panose="020B0604020202020204" charset="-128"/>
                <a:ea typeface="Sawarabi Mincho" panose="020B0604020202020204" charset="-128"/>
              </a:rPr>
              <a:t>RNN</a:t>
            </a:r>
            <a:r>
              <a:rPr lang="en-SG" sz="1200">
                <a:solidFill>
                  <a:schemeClr val="tx1">
                    <a:lumMod val="50000"/>
                  </a:schemeClr>
                </a:solidFill>
                <a:latin typeface="Sawarabi Mincho" panose="020B0604020202020204" charset="-128"/>
                <a:ea typeface="Sawarabi Mincho" panose="020B0604020202020204" charset="-128"/>
              </a:rPr>
              <a:t>. </a:t>
            </a:r>
            <a:r>
              <a:rPr lang="en-GB" sz="1200" b="0">
                <a:solidFill>
                  <a:schemeClr val="tx1">
                    <a:lumMod val="50000"/>
                  </a:schemeClr>
                </a:solidFill>
                <a:effectLst/>
                <a:latin typeface="Sawarabi Mincho" panose="020B0604020202020204" charset="-128"/>
                <a:ea typeface="Sawarabi Mincho" panose="020B0604020202020204" charset="-128"/>
              </a:rPr>
              <a:t>is a variation of the traditional </a:t>
            </a:r>
            <a:r>
              <a:rPr lang="en-GB" sz="1200" b="0" err="1">
                <a:solidFill>
                  <a:schemeClr val="tx1">
                    <a:lumMod val="50000"/>
                  </a:schemeClr>
                </a:solidFill>
                <a:effectLst/>
                <a:latin typeface="Sawarabi Mincho" panose="020B0604020202020204" charset="-128"/>
                <a:ea typeface="Sawarabi Mincho" panose="020B0604020202020204" charset="-128"/>
              </a:rPr>
              <a:t>RNN</a:t>
            </a:r>
            <a:r>
              <a:rPr lang="en-GB" sz="1200" b="0">
                <a:solidFill>
                  <a:schemeClr val="tx1">
                    <a:lumMod val="50000"/>
                  </a:schemeClr>
                </a:solidFill>
                <a:effectLst/>
                <a:latin typeface="Sawarabi Mincho" panose="020B0604020202020204" charset="-128"/>
                <a:ea typeface="Sawarabi Mincho" panose="020B0604020202020204" charset="-128"/>
              </a:rPr>
              <a:t> that improves its ability to understand context in a sequence. In a standard </a:t>
            </a:r>
            <a:r>
              <a:rPr lang="en-GB" sz="1200" b="0" err="1">
                <a:solidFill>
                  <a:schemeClr val="tx1">
                    <a:lumMod val="50000"/>
                  </a:schemeClr>
                </a:solidFill>
                <a:effectLst/>
                <a:latin typeface="Sawarabi Mincho" panose="020B0604020202020204" charset="-128"/>
                <a:ea typeface="Sawarabi Mincho" panose="020B0604020202020204" charset="-128"/>
              </a:rPr>
              <a:t>RNN</a:t>
            </a:r>
            <a:r>
              <a:rPr lang="en-GB" sz="1200" b="0">
                <a:solidFill>
                  <a:schemeClr val="tx1">
                    <a:lumMod val="50000"/>
                  </a:schemeClr>
                </a:solidFill>
                <a:effectLst/>
                <a:latin typeface="Sawarabi Mincho" panose="020B0604020202020204" charset="-128"/>
                <a:ea typeface="Sawarabi Mincho" panose="020B0604020202020204" charset="-128"/>
              </a:rPr>
              <a:t>, information flows in one direction, from past to future. However, there are many situations where the context of the entire sequence (both past and future elements relative to a certain point) is necessary to make accurate predictions or understandings.</a:t>
            </a:r>
          </a:p>
          <a:p>
            <a:br>
              <a:rPr lang="en-GB" sz="1200" b="0">
                <a:solidFill>
                  <a:schemeClr val="tx1">
                    <a:lumMod val="50000"/>
                  </a:schemeClr>
                </a:solidFill>
                <a:effectLst/>
                <a:latin typeface="Sawarabi Mincho" panose="020B0604020202020204" charset="-128"/>
                <a:ea typeface="Sawarabi Mincho" panose="020B0604020202020204" charset="-128"/>
              </a:rPr>
            </a:br>
            <a:r>
              <a:rPr lang="en-GB" sz="1200" b="0">
                <a:solidFill>
                  <a:schemeClr val="tx1">
                    <a:lumMod val="50000"/>
                  </a:schemeClr>
                </a:solidFill>
                <a:effectLst/>
                <a:latin typeface="Sawarabi Mincho" panose="020B0604020202020204" charset="-128"/>
                <a:ea typeface="Sawarabi Mincho" panose="020B0604020202020204" charset="-128"/>
              </a:rPr>
              <a:t>Advantages: The main advantage of Bi-Directional </a:t>
            </a:r>
            <a:r>
              <a:rPr lang="en-GB" sz="1200" b="0" err="1">
                <a:solidFill>
                  <a:schemeClr val="tx1">
                    <a:lumMod val="50000"/>
                  </a:schemeClr>
                </a:solidFill>
                <a:effectLst/>
                <a:latin typeface="Sawarabi Mincho" panose="020B0604020202020204" charset="-128"/>
                <a:ea typeface="Sawarabi Mincho" panose="020B0604020202020204" charset="-128"/>
              </a:rPr>
              <a:t>RNNs</a:t>
            </a:r>
            <a:r>
              <a:rPr lang="en-GB" sz="1200" b="0">
                <a:solidFill>
                  <a:schemeClr val="tx1">
                    <a:lumMod val="50000"/>
                  </a:schemeClr>
                </a:solidFill>
                <a:effectLst/>
                <a:latin typeface="Sawarabi Mincho" panose="020B0604020202020204" charset="-128"/>
                <a:ea typeface="Sawarabi Mincho" panose="020B0604020202020204" charset="-128"/>
              </a:rPr>
              <a:t> is their ability to capture context from both directions of the sequence. This often leads to better performance on tasks where understanding the entire sequence is important.</a:t>
            </a:r>
          </a:p>
          <a:p>
            <a:br>
              <a:rPr lang="en-GB" sz="1200" b="0">
                <a:solidFill>
                  <a:schemeClr val="tx1">
                    <a:lumMod val="50000"/>
                  </a:schemeClr>
                </a:solidFill>
                <a:effectLst/>
                <a:latin typeface="Sawarabi Mincho" panose="020B0604020202020204" charset="-128"/>
                <a:ea typeface="Sawarabi Mincho" panose="020B0604020202020204" charset="-128"/>
              </a:rPr>
            </a:br>
            <a:r>
              <a:rPr lang="en-GB" sz="1200" b="0">
                <a:solidFill>
                  <a:schemeClr val="tx1">
                    <a:lumMod val="50000"/>
                  </a:schemeClr>
                </a:solidFill>
                <a:effectLst/>
                <a:latin typeface="Sawarabi Mincho" panose="020B0604020202020204" charset="-128"/>
                <a:ea typeface="Sawarabi Mincho" panose="020B0604020202020204" charset="-128"/>
              </a:rPr>
              <a:t>Disadvantages: However, because they process the data in both directions, Bi-Directional </a:t>
            </a:r>
            <a:r>
              <a:rPr lang="en-GB" sz="1200" b="0" err="1">
                <a:solidFill>
                  <a:schemeClr val="tx1">
                    <a:lumMod val="50000"/>
                  </a:schemeClr>
                </a:solidFill>
                <a:effectLst/>
                <a:latin typeface="Sawarabi Mincho" panose="020B0604020202020204" charset="-128"/>
                <a:ea typeface="Sawarabi Mincho" panose="020B0604020202020204" charset="-128"/>
              </a:rPr>
              <a:t>RNNs</a:t>
            </a:r>
            <a:r>
              <a:rPr lang="en-GB" sz="1200" b="0">
                <a:solidFill>
                  <a:schemeClr val="tx1">
                    <a:lumMod val="50000"/>
                  </a:schemeClr>
                </a:solidFill>
                <a:effectLst/>
                <a:latin typeface="Sawarabi Mincho" panose="020B0604020202020204" charset="-128"/>
                <a:ea typeface="Sawarabi Mincho" panose="020B0604020202020204" charset="-128"/>
              </a:rPr>
              <a:t> are more computationally expensive than standard </a:t>
            </a:r>
            <a:r>
              <a:rPr lang="en-GB" sz="1200" b="0" err="1">
                <a:solidFill>
                  <a:schemeClr val="tx1">
                    <a:lumMod val="50000"/>
                  </a:schemeClr>
                </a:solidFill>
                <a:effectLst/>
                <a:latin typeface="Sawarabi Mincho" panose="020B0604020202020204" charset="-128"/>
                <a:ea typeface="Sawarabi Mincho" panose="020B0604020202020204" charset="-128"/>
              </a:rPr>
              <a:t>RNNs</a:t>
            </a:r>
            <a:r>
              <a:rPr lang="en-GB" sz="1200" b="0">
                <a:solidFill>
                  <a:schemeClr val="tx1">
                    <a:lumMod val="50000"/>
                  </a:schemeClr>
                </a:solidFill>
                <a:effectLst/>
                <a:latin typeface="Sawarabi Mincho" panose="020B0604020202020204" charset="-128"/>
                <a:ea typeface="Sawarabi Mincho" panose="020B0604020202020204" charset="-128"/>
              </a:rPr>
              <a:t>. </a:t>
            </a:r>
          </a:p>
          <a:p>
            <a:endParaRPr lang="en-GB" sz="1200">
              <a:solidFill>
                <a:schemeClr val="tx1">
                  <a:lumMod val="50000"/>
                </a:schemeClr>
              </a:solidFill>
              <a:latin typeface="Sawarabi Mincho" panose="020B0604020202020204" charset="-128"/>
              <a:ea typeface="Sawarabi Mincho" panose="020B0604020202020204" charset="-128"/>
            </a:endParaRPr>
          </a:p>
          <a:p>
            <a:r>
              <a:rPr lang="en-GB" sz="1200">
                <a:solidFill>
                  <a:schemeClr val="tx1">
                    <a:lumMod val="50000"/>
                  </a:schemeClr>
                </a:solidFill>
                <a:latin typeface="Sawarabi Mincho" panose="020B0604020202020204" charset="-128"/>
                <a:ea typeface="Sawarabi Mincho" panose="020B0604020202020204" charset="-128"/>
              </a:rPr>
              <a:t>We shall use LSTMs for our Bi-Directional </a:t>
            </a:r>
            <a:r>
              <a:rPr lang="en-GB" sz="1200" err="1">
                <a:solidFill>
                  <a:schemeClr val="tx1">
                    <a:lumMod val="50000"/>
                  </a:schemeClr>
                </a:solidFill>
                <a:latin typeface="Sawarabi Mincho" panose="020B0604020202020204" charset="-128"/>
                <a:ea typeface="Sawarabi Mincho" panose="020B0604020202020204" charset="-128"/>
              </a:rPr>
              <a:t>RNN</a:t>
            </a:r>
            <a:r>
              <a:rPr lang="en-GB" sz="1200">
                <a:solidFill>
                  <a:schemeClr val="tx1">
                    <a:lumMod val="50000"/>
                  </a:schemeClr>
                </a:solidFill>
                <a:latin typeface="Sawarabi Mincho" panose="020B0604020202020204" charset="-128"/>
                <a:ea typeface="Sawarabi Mincho" panose="020B0604020202020204" charset="-128"/>
              </a:rPr>
              <a:t> as it was the best performer out of all the types of </a:t>
            </a:r>
            <a:r>
              <a:rPr lang="en-GB" sz="1200" err="1">
                <a:solidFill>
                  <a:schemeClr val="tx1">
                    <a:lumMod val="50000"/>
                  </a:schemeClr>
                </a:solidFill>
                <a:latin typeface="Sawarabi Mincho" panose="020B0604020202020204" charset="-128"/>
                <a:ea typeface="Sawarabi Mincho" panose="020B0604020202020204" charset="-128"/>
              </a:rPr>
              <a:t>RNNs</a:t>
            </a:r>
            <a:r>
              <a:rPr lang="en-GB" sz="1200">
                <a:solidFill>
                  <a:schemeClr val="tx1">
                    <a:lumMod val="50000"/>
                  </a:schemeClr>
                </a:solidFill>
                <a:latin typeface="Sawarabi Mincho" panose="020B0604020202020204" charset="-128"/>
                <a:ea typeface="Sawarabi Mincho" panose="020B0604020202020204" charset="-128"/>
              </a:rPr>
              <a:t> we tried earlier.</a:t>
            </a:r>
          </a:p>
          <a:p>
            <a:endParaRPr lang="en-GB" sz="1200">
              <a:solidFill>
                <a:schemeClr val="tx1">
                  <a:lumMod val="50000"/>
                </a:schemeClr>
              </a:solidFill>
              <a:latin typeface="Sawarabi Mincho" panose="020B0604020202020204" charset="-128"/>
              <a:ea typeface="Sawarabi Mincho" panose="020B0604020202020204" charset="-128"/>
            </a:endParaRPr>
          </a:p>
          <a:p>
            <a:r>
              <a:rPr lang="en-GB" sz="1200">
                <a:solidFill>
                  <a:schemeClr val="tx1">
                    <a:lumMod val="50000"/>
                  </a:schemeClr>
                </a:solidFill>
                <a:latin typeface="Sawarabi Mincho" panose="020B0604020202020204" charset="-128"/>
                <a:ea typeface="Sawarabi Mincho" panose="020B0604020202020204" charset="-128"/>
              </a:rPr>
              <a:t>From our experimentation, we can see that the Bi-Directional </a:t>
            </a:r>
            <a:r>
              <a:rPr lang="en-GB" sz="1200" err="1">
                <a:solidFill>
                  <a:schemeClr val="tx1">
                    <a:lumMod val="50000"/>
                  </a:schemeClr>
                </a:solidFill>
                <a:latin typeface="Sawarabi Mincho" panose="020B0604020202020204" charset="-128"/>
                <a:ea typeface="Sawarabi Mincho" panose="020B0604020202020204" charset="-128"/>
              </a:rPr>
              <a:t>RNN</a:t>
            </a:r>
            <a:r>
              <a:rPr lang="en-GB" sz="1200">
                <a:solidFill>
                  <a:schemeClr val="tx1">
                    <a:lumMod val="50000"/>
                  </a:schemeClr>
                </a:solidFill>
                <a:latin typeface="Sawarabi Mincho" panose="020B0604020202020204" charset="-128"/>
                <a:ea typeface="Sawarabi Mincho" panose="020B0604020202020204" charset="-128"/>
              </a:rPr>
              <a:t> performs best with a single LSTM layer. We shall develop this further.</a:t>
            </a:r>
            <a:endParaRPr lang="en-SG" sz="1200">
              <a:solidFill>
                <a:schemeClr val="tx1">
                  <a:lumMod val="50000"/>
                </a:schemeClr>
              </a:solidFill>
              <a:latin typeface="Sawarabi Mincho" panose="020B0604020202020204" charset="-128"/>
              <a:ea typeface="Sawarabi Mincho" panose="020B0604020202020204" charset="-128"/>
            </a:endParaRPr>
          </a:p>
        </p:txBody>
      </p:sp>
    </p:spTree>
    <p:extLst>
      <p:ext uri="{BB962C8B-B14F-4D97-AF65-F5344CB8AC3E}">
        <p14:creationId xmlns:p14="http://schemas.microsoft.com/office/powerpoint/2010/main" val="623279257"/>
      </p:ext>
    </p:extLst>
  </p:cSld>
  <p:clrMapOvr>
    <a:masterClrMapping/>
  </p:clrMapOvr>
</p:sld>
</file>

<file path=ppt/theme/theme1.xml><?xml version="1.0" encoding="utf-8"?>
<a:theme xmlns:a="http://schemas.openxmlformats.org/drawingml/2006/main" name="Famous Quotes Theme by Slidesgo">
  <a:themeElements>
    <a:clrScheme name="Simple Light">
      <a:dk1>
        <a:srgbClr val="000000"/>
      </a:dk1>
      <a:lt1>
        <a:srgbClr val="F3F3F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1471</Words>
  <Application>Microsoft Office PowerPoint</Application>
  <PresentationFormat>On-screen Show (16:9)</PresentationFormat>
  <Paragraphs>63</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Sawarabi Mincho</vt:lpstr>
      <vt:lpstr>DM Sans</vt:lpstr>
      <vt:lpstr>Famous Quotes Theme by Slidesgo</vt:lpstr>
      <vt:lpstr>ST1504: Deep Learning CA1 Part B (Recurrent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ST1504: Deep Learning CA1 Part B (Recurrent Neural Network)</dc:title>
  <cp:lastModifiedBy>Lee Hong Yi</cp:lastModifiedBy>
  <cp:revision>1</cp:revision>
  <dcterms:modified xsi:type="dcterms:W3CDTF">2024-02-02T13:34:47Z</dcterms:modified>
</cp:coreProperties>
</file>